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7" r:id="rId5"/>
    <p:sldId id="278" r:id="rId6"/>
    <p:sldId id="279" r:id="rId7"/>
    <p:sldId id="280" r:id="rId8"/>
    <p:sldId id="269" r:id="rId9"/>
    <p:sldId id="276" r:id="rId10"/>
    <p:sldId id="260" r:id="rId11"/>
    <p:sldId id="261" r:id="rId12"/>
    <p:sldId id="290" r:id="rId13"/>
    <p:sldId id="281" r:id="rId14"/>
    <p:sldId id="272" r:id="rId15"/>
    <p:sldId id="292" r:id="rId16"/>
    <p:sldId id="283" r:id="rId17"/>
    <p:sldId id="284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4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498" userDrawn="1">
          <p15:clr>
            <a:srgbClr val="A4A3A4"/>
          </p15:clr>
        </p15:guide>
        <p15:guide id="4" pos="1209" userDrawn="1">
          <p15:clr>
            <a:srgbClr val="A4A3A4"/>
          </p15:clr>
        </p15:guide>
        <p15:guide id="5" orient="horz" pos="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A90"/>
    <a:srgbClr val="F6A021"/>
    <a:srgbClr val="8DC044"/>
    <a:srgbClr val="7196CE"/>
    <a:srgbClr val="EB5599"/>
    <a:srgbClr val="9361A6"/>
    <a:srgbClr val="4DAD96"/>
    <a:srgbClr val="E9D0EC"/>
    <a:srgbClr val="D39FD9"/>
    <a:srgbClr val="BF73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1" autoAdjust="0"/>
    <p:restoredTop sz="94660"/>
  </p:normalViewPr>
  <p:slideViewPr>
    <p:cSldViewPr snapToGrid="0">
      <p:cViewPr varScale="1">
        <p:scale>
          <a:sx n="72" d="100"/>
          <a:sy n="72" d="100"/>
        </p:scale>
        <p:origin x="254" y="67"/>
      </p:cViewPr>
      <p:guideLst>
        <p:guide orient="horz" pos="4156"/>
        <p:guide pos="3840"/>
        <p:guide orient="horz" pos="3498"/>
        <p:guide pos="1209"/>
        <p:guide orient="horz" pos="84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36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067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3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90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84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66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20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46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45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792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16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C4B81-B27A-41DD-81E3-0974432700D1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22809-1126-4875-B459-11DDF60E25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1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hyperlink" Target="https://learningapps.org/watch?v=p6kpqfdjc23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gui8jjjn23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vj8oefx323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hyperlink" Target="https://learningapps.org/watch?v=pnqb0pjwn23" TargetMode="Externa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pprnshia23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7u31kjzc23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3.m4a"/><Relationship Id="rId7" Type="http://schemas.openxmlformats.org/officeDocument/2006/relationships/image" Target="../media/image1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4a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9fd3vcin23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18472" y="323334"/>
            <a:ext cx="4962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Модуль 2 «Две недели в лагере здоровья»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955" y="2471856"/>
            <a:ext cx="7202078" cy="6565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7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23624" y="6035392"/>
            <a:ext cx="58847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5"/>
              </a:rPr>
              <a:t>Распределите животных по группам</a:t>
            </a:r>
            <a:r>
              <a:rPr lang="ru-RU" sz="2800" u="sng" dirty="0" smtClean="0">
                <a:hlinkClick r:id="rId5"/>
              </a:rPr>
              <a:t>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702" y="6101864"/>
            <a:ext cx="1823633" cy="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71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7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84386" y="6069507"/>
            <a:ext cx="52394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3"/>
              </a:rPr>
              <a:t>Подберите название животного. 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746" y="6101745"/>
            <a:ext cx="1823633" cy="49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9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75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63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4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5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32022" y="6034776"/>
            <a:ext cx="671177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3"/>
              </a:rPr>
              <a:t>Расположите текст в правильном порядке.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548" y="6095940"/>
            <a:ext cx="1838113" cy="49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0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6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1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4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850" y="2546812"/>
            <a:ext cx="4955152" cy="389961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850" y="2546812"/>
            <a:ext cx="4955152" cy="389961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850" y="2546812"/>
            <a:ext cx="4955152" cy="389961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850" y="2546812"/>
            <a:ext cx="4955152" cy="389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8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246961" y="6042514"/>
            <a:ext cx="27823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5"/>
              </a:rPr>
              <a:t>Дополните текст.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647" y="6095940"/>
            <a:ext cx="1838114" cy="49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9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81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1185451" y="5807100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8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1185451" y="5807100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81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75094" y="948465"/>
            <a:ext cx="47103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3"/>
              </a:rPr>
              <a:t>Выберите правильный ответ. 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7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1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00043" y="6036784"/>
            <a:ext cx="57254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3"/>
              </a:rPr>
              <a:t>Распределите признаки по группам.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615" y="6070633"/>
            <a:ext cx="1832428" cy="49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9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6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4" name="Язык_кошек_видео_к_разделу_«Школа_для_животных_как_правильно_воспитывать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9292" y="2878198"/>
            <a:ext cx="4927571" cy="2771696"/>
          </a:xfrm>
        </p:spPr>
      </p:pic>
    </p:spTree>
    <p:extLst>
      <p:ext uri="{BB962C8B-B14F-4D97-AF65-F5344CB8AC3E}">
        <p14:creationId xmlns:p14="http://schemas.microsoft.com/office/powerpoint/2010/main" val="97726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1185451" y="5807100"/>
            <a:ext cx="871870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6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701" cy="6858000"/>
          </a:xfrm>
          <a:prstGeom prst="rect">
            <a:avLst/>
          </a:prstGeom>
        </p:spPr>
      </p:pic>
      <p:pic>
        <p:nvPicPr>
          <p:cNvPr id="4" name="1.2. слайд 8 (2) ребен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11684" y="5001914"/>
            <a:ext cx="487363" cy="487363"/>
          </a:xfrm>
          <a:prstGeom prst="rect">
            <a:avLst/>
          </a:prstGeom>
        </p:spPr>
      </p:pic>
      <p:pic>
        <p:nvPicPr>
          <p:cNvPr id="5" name="AUD-20230915-WA000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59469" y="500191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4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4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76794" y="2876654"/>
            <a:ext cx="695478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u="sng" dirty="0">
                <a:hlinkClick r:id="rId3"/>
              </a:rPr>
              <a:t>Соберите </a:t>
            </a:r>
            <a:r>
              <a:rPr lang="ru-RU" sz="2800" u="sng" dirty="0" err="1">
                <a:hlinkClick r:id="rId3"/>
              </a:rPr>
              <a:t>пазл</a:t>
            </a:r>
            <a:r>
              <a:rPr lang="ru-RU" sz="2800" u="sng" dirty="0">
                <a:hlinkClick r:id="rId3"/>
              </a:rPr>
              <a:t> и прочитайте высказывание. 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37135" y="5807100"/>
            <a:ext cx="2020186" cy="944576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32B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731" y="5998927"/>
            <a:ext cx="528411" cy="5653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620" y="5924496"/>
            <a:ext cx="947094" cy="71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1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18969</TotalTime>
  <Words>42</Words>
  <Application>Microsoft Office PowerPoint</Application>
  <PresentationFormat>Широкоэкранный</PresentationFormat>
  <Paragraphs>8</Paragraphs>
  <Slides>28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Roboto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Нина Селиванова</dc:creator>
  <cp:lastModifiedBy>Нина Селиванова</cp:lastModifiedBy>
  <cp:revision>312</cp:revision>
  <dcterms:created xsi:type="dcterms:W3CDTF">2018-08-24T08:41:18Z</dcterms:created>
  <dcterms:modified xsi:type="dcterms:W3CDTF">2023-09-15T07:34:00Z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Svetlana.Rogovaya@RU.nestle.com</vt:lpwstr>
  </property>
  <property fmtid="{D5CDD505-2E9C-101B-9397-08002B2CF9AE}" pid="5" name="MSIP_Label_1ada0a2f-b917-4d51-b0d0-d418a10c8b23_SetDate">
    <vt:lpwstr>2019-05-13T13:47:30.6232501Z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