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7" r:id="rId5"/>
    <p:sldId id="278" r:id="rId6"/>
    <p:sldId id="279" r:id="rId7"/>
    <p:sldId id="280" r:id="rId8"/>
    <p:sldId id="269" r:id="rId9"/>
    <p:sldId id="276" r:id="rId10"/>
    <p:sldId id="260" r:id="rId11"/>
    <p:sldId id="261" r:id="rId12"/>
    <p:sldId id="290" r:id="rId13"/>
    <p:sldId id="281" r:id="rId14"/>
    <p:sldId id="272" r:id="rId15"/>
    <p:sldId id="306" r:id="rId16"/>
    <p:sldId id="283" r:id="rId17"/>
    <p:sldId id="284" r:id="rId18"/>
    <p:sldId id="293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294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498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orient="horz" pos="4269" userDrawn="1">
          <p15:clr>
            <a:srgbClr val="A4A3A4"/>
          </p15:clr>
        </p15:guide>
        <p15:guide id="6" pos="7605" userDrawn="1">
          <p15:clr>
            <a:srgbClr val="A4A3A4"/>
          </p15:clr>
        </p15:guide>
        <p15:guide id="7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A90"/>
    <a:srgbClr val="F6A021"/>
    <a:srgbClr val="8DC044"/>
    <a:srgbClr val="7196CE"/>
    <a:srgbClr val="EB5599"/>
    <a:srgbClr val="9361A6"/>
    <a:srgbClr val="4DAD96"/>
    <a:srgbClr val="E9D0EC"/>
    <a:srgbClr val="D39FD9"/>
    <a:srgbClr val="BF73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>
        <p:scale>
          <a:sx n="66" d="100"/>
          <a:sy n="66" d="100"/>
        </p:scale>
        <p:origin x="499" y="293"/>
      </p:cViewPr>
      <p:guideLst>
        <p:guide orient="horz" pos="799"/>
        <p:guide pos="3840"/>
        <p:guide orient="horz" pos="3498"/>
        <p:guide pos="1209"/>
        <p:guide orient="horz" pos="4269"/>
        <p:guide pos="7605"/>
        <p:guide pos="5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6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067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3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90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84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6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0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4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45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9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16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C4B81-B27A-41DD-81E3-0974432700D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1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watch?v=p3q97wy2c2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hyperlink" Target="https://learningapps.org/watch?v=pihr44ywc23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s://learningapps.org/watch?v=ps60miqr523" TargetMode="Externa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hyperlink" Target="https://learningapps.org/watch?v=pw2igh3oa23" TargetMode="Externa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hyperlink" Target="https://learningapps.org/watch?v=p19rae8ek23" TargetMode="Externa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xydrsuck23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s://learningapps.org/watch?v=p4xvk7qb52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18472" y="323334"/>
            <a:ext cx="4962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Модуль 2 «Две недели в лагере здоровья»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955" y="2471856"/>
            <a:ext cx="7202078" cy="6565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7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11178361" y="5810646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641" y="6002473"/>
            <a:ext cx="528411" cy="565331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966" y="6066602"/>
            <a:ext cx="1823633" cy="48399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379386" y="6022753"/>
            <a:ext cx="26568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6"/>
              </a:rPr>
              <a:t>Выберите ответ.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871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395504" y="6022753"/>
            <a:ext cx="26568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5"/>
              </a:rPr>
              <a:t>Выберите ответ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118" y="6061508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4" name="5.1. Котик заболел А.Гречанинов_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5606" y="31035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5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5" name="5.1. Котик заболел А.Гречанинов_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5606" y="31035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37837" y="6022753"/>
            <a:ext cx="48662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5"/>
              </a:rPr>
              <a:t>Выберите правильные ответы</a:t>
            </a:r>
            <a:r>
              <a:rPr lang="ru-RU" sz="2800" u="sng" dirty="0" smtClean="0">
                <a:hlinkClick r:id="rId5"/>
              </a:rPr>
              <a:t>.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554" y="6052169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4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8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697325" y="6142021"/>
            <a:ext cx="3379451" cy="3794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ts val="2000"/>
              </a:lnSpc>
            </a:pPr>
            <a:r>
              <a:rPr lang="ru-RU" sz="2800" u="sng" dirty="0">
                <a:hlinkClick r:id="rId5"/>
              </a:rPr>
              <a:t>Заполните пропуски.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684" y="6056362"/>
            <a:ext cx="1813432" cy="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4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6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66958" y="5999781"/>
            <a:ext cx="36304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/>
              <a:t>Разгадайте кроссворд</a:t>
            </a:r>
            <a:r>
              <a:rPr lang="ru-RU" sz="2800" u="sng" dirty="0" smtClean="0"/>
              <a:t>.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317" y="6056362"/>
            <a:ext cx="1813432" cy="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74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6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171266" y="5803551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546" y="5995378"/>
            <a:ext cx="528411" cy="5653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56318" y="5989621"/>
            <a:ext cx="60969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/>
              <a:t>Прочитайте текст. Выполните задание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677" y="6056362"/>
            <a:ext cx="1813432" cy="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0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2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89438" y="5989621"/>
            <a:ext cx="40751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5"/>
              </a:rPr>
              <a:t>Расположите по порядку</a:t>
            </a:r>
            <a:r>
              <a:rPr lang="ru-RU" sz="2800" u="sng" dirty="0" smtClean="0">
                <a:hlinkClick r:id="rId5"/>
              </a:rPr>
              <a:t>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797" y="6056362"/>
            <a:ext cx="1813432" cy="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2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1178361" y="5810646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641" y="6002473"/>
            <a:ext cx="528411" cy="5653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772035" y="803775"/>
            <a:ext cx="41567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Выполните задания теста</a:t>
            </a:r>
            <a:r>
              <a:rPr lang="ru-RU" sz="2800" u="sng" dirty="0" smtClean="0">
                <a:hlinkClick r:id="rId3"/>
              </a:rPr>
              <a:t>.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37135" y="580509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6917"/>
            <a:ext cx="528411" cy="5653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2486"/>
            <a:ext cx="947094" cy="71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040678" y="5810639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274" y="5991833"/>
            <a:ext cx="528411" cy="5653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163" y="5917402"/>
            <a:ext cx="947094" cy="71505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54510" y="6022753"/>
            <a:ext cx="42779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5"/>
              </a:rPr>
              <a:t>Распределите по группам</a:t>
            </a:r>
            <a:r>
              <a:rPr lang="ru-RU" sz="2800" u="sng" dirty="0"/>
              <a:t>. 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939" y="6061507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6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17385</TotalTime>
  <Words>43</Words>
  <Application>Microsoft Office PowerPoint</Application>
  <PresentationFormat>Широкоэкранный</PresentationFormat>
  <Paragraphs>10</Paragraphs>
  <Slides>30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 Селиванова</dc:creator>
  <cp:lastModifiedBy>Нина Селиванова</cp:lastModifiedBy>
  <cp:revision>350</cp:revision>
  <dcterms:created xsi:type="dcterms:W3CDTF">2018-08-24T08:41:18Z</dcterms:created>
  <dcterms:modified xsi:type="dcterms:W3CDTF">2023-12-11T13:17:18Z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Svetlana.Rogovaya@RU.nestle.com</vt:lpwstr>
  </property>
  <property fmtid="{D5CDD505-2E9C-101B-9397-08002B2CF9AE}" pid="5" name="MSIP_Label_1ada0a2f-b917-4d51-b0d0-d418a10c8b23_SetDate">
    <vt:lpwstr>2019-05-13T13:47:30.6232501Z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