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7" r:id="rId5"/>
    <p:sldId id="278" r:id="rId6"/>
    <p:sldId id="279" r:id="rId7"/>
    <p:sldId id="280" r:id="rId8"/>
    <p:sldId id="269" r:id="rId9"/>
    <p:sldId id="276" r:id="rId10"/>
    <p:sldId id="260" r:id="rId11"/>
    <p:sldId id="261" r:id="rId12"/>
    <p:sldId id="290" r:id="rId13"/>
    <p:sldId id="281" r:id="rId14"/>
    <p:sldId id="272" r:id="rId15"/>
    <p:sldId id="283" r:id="rId16"/>
    <p:sldId id="284" r:id="rId17"/>
    <p:sldId id="293" r:id="rId18"/>
    <p:sldId id="294" r:id="rId19"/>
    <p:sldId id="295" r:id="rId20"/>
    <p:sldId id="29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498" userDrawn="1">
          <p15:clr>
            <a:srgbClr val="A4A3A4"/>
          </p15:clr>
        </p15:guide>
        <p15:guide id="4" pos="1209" userDrawn="1">
          <p15:clr>
            <a:srgbClr val="A4A3A4"/>
          </p15:clr>
        </p15:guide>
        <p15:guide id="5" orient="horz" pos="4269" userDrawn="1">
          <p15:clr>
            <a:srgbClr val="A4A3A4"/>
          </p15:clr>
        </p15:guide>
        <p15:guide id="6" pos="7605" userDrawn="1">
          <p15:clr>
            <a:srgbClr val="A4A3A4"/>
          </p15:clr>
        </p15:guide>
        <p15:guide id="7" pos="5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A90"/>
    <a:srgbClr val="F6A021"/>
    <a:srgbClr val="8DC044"/>
    <a:srgbClr val="7196CE"/>
    <a:srgbClr val="EB5599"/>
    <a:srgbClr val="9361A6"/>
    <a:srgbClr val="4DAD96"/>
    <a:srgbClr val="E9D0EC"/>
    <a:srgbClr val="D39FD9"/>
    <a:srgbClr val="BF73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4" autoAdjust="0"/>
    <p:restoredTop sz="94660"/>
  </p:normalViewPr>
  <p:slideViewPr>
    <p:cSldViewPr snapToGrid="0">
      <p:cViewPr varScale="1">
        <p:scale>
          <a:sx n="77" d="100"/>
          <a:sy n="77" d="100"/>
        </p:scale>
        <p:origin x="82" y="58"/>
      </p:cViewPr>
      <p:guideLst>
        <p:guide orient="horz" pos="799"/>
        <p:guide pos="3840"/>
        <p:guide orient="horz" pos="3498"/>
        <p:guide pos="1209"/>
        <p:guide orient="horz" pos="4269"/>
        <p:guide pos="7605"/>
        <p:guide pos="55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368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067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3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905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384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66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204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746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450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792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716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C4B81-B27A-41DD-81E3-0974432700D1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1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hyperlink" Target="https://www.friendforpet.ru/pets?page=2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9.png"/><Relationship Id="rId5" Type="http://schemas.microsoft.com/office/2007/relationships/media" Target="../media/media3.mp3"/><Relationship Id="rId10" Type="http://schemas.openxmlformats.org/officeDocument/2006/relationships/image" Target="../media/image18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9.png"/><Relationship Id="rId5" Type="http://schemas.microsoft.com/office/2007/relationships/media" Target="../media/media3.mp3"/><Relationship Id="rId10" Type="http://schemas.openxmlformats.org/officeDocument/2006/relationships/image" Target="../media/image20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arningapps.org/watch?v=pa6guw2jn23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arningapps.org/watch?v=p496ji5m52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bdrfv19c23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arningapps.org/watch?v=pwod2evtj2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018472" y="323334"/>
            <a:ext cx="4962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Модуль 2 «Две недели в лагере здоровья»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955" y="2471856"/>
            <a:ext cx="7202078" cy="6565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7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1185451" y="5807100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893084" y="6022753"/>
            <a:ext cx="83523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/>
              <a:t>Подготовьте информацию по сайту </a:t>
            </a:r>
            <a:r>
              <a:rPr lang="ru-RU" sz="2800" u="sng" dirty="0">
                <a:hlinkClick r:id="rId4"/>
              </a:rPr>
              <a:t>«Друг для друга»</a:t>
            </a:r>
            <a:r>
              <a:rPr lang="ru-RU" sz="2800" u="sng" dirty="0"/>
              <a:t>.</a:t>
            </a:r>
            <a:endParaRPr lang="ru-RU" sz="28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98" y="6061508"/>
            <a:ext cx="1823633" cy="49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71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pic>
        <p:nvPicPr>
          <p:cNvPr id="8" name="3.3. 1 этап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860165" y="2941637"/>
            <a:ext cx="487363" cy="487363"/>
          </a:xfrm>
          <a:prstGeom prst="rect">
            <a:avLst/>
          </a:prstGeom>
        </p:spPr>
      </p:pic>
      <p:pic>
        <p:nvPicPr>
          <p:cNvPr id="9" name="3.3. 2 этап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131685" y="2941636"/>
            <a:ext cx="487363" cy="487363"/>
          </a:xfrm>
          <a:prstGeom prst="rect">
            <a:avLst/>
          </a:prstGeom>
        </p:spPr>
      </p:pic>
      <p:pic>
        <p:nvPicPr>
          <p:cNvPr id="10" name="3.3. 3 этап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76245" y="5216525"/>
            <a:ext cx="487363" cy="487363"/>
          </a:xfrm>
          <a:prstGeom prst="rect">
            <a:avLst/>
          </a:prstGeom>
        </p:spPr>
      </p:pic>
      <p:pic>
        <p:nvPicPr>
          <p:cNvPr id="11" name="3.3. 4 этап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386904" y="521652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7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5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22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24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pic>
        <p:nvPicPr>
          <p:cNvPr id="14" name="3.3. 1 этап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860165" y="2941637"/>
            <a:ext cx="487363" cy="487363"/>
          </a:xfrm>
          <a:prstGeom prst="rect">
            <a:avLst/>
          </a:prstGeom>
        </p:spPr>
      </p:pic>
      <p:pic>
        <p:nvPicPr>
          <p:cNvPr id="15" name="3.3. 2 этап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131685" y="2941636"/>
            <a:ext cx="487363" cy="487363"/>
          </a:xfrm>
          <a:prstGeom prst="rect">
            <a:avLst/>
          </a:prstGeom>
        </p:spPr>
      </p:pic>
      <p:pic>
        <p:nvPicPr>
          <p:cNvPr id="16" name="3.3. 3 этап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76245" y="5216525"/>
            <a:ext cx="487363" cy="487363"/>
          </a:xfrm>
          <a:prstGeom prst="rect">
            <a:avLst/>
          </a:prstGeom>
        </p:spPr>
      </p:pic>
      <p:pic>
        <p:nvPicPr>
          <p:cNvPr id="17" name="3.3. 4 этап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386904" y="521652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9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58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22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43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1178361" y="5810646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641" y="6002473"/>
            <a:ext cx="528411" cy="56533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212753" y="6022753"/>
            <a:ext cx="50442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dirty="0"/>
              <a:t>Прочитайте текст «Волонтёры</a:t>
            </a:r>
            <a:r>
              <a:rPr lang="ru-RU" sz="2800" dirty="0" smtClean="0"/>
              <a:t>».</a:t>
            </a:r>
            <a:endParaRPr lang="ru-RU" sz="28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470" y="6052169"/>
            <a:ext cx="1823633" cy="49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68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078" y="1946903"/>
            <a:ext cx="5504699" cy="36393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974" y="1946903"/>
            <a:ext cx="5504699" cy="363931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078" y="1946903"/>
            <a:ext cx="5504699" cy="363931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078" y="1946902"/>
            <a:ext cx="5504699" cy="363931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078" y="1946901"/>
            <a:ext cx="5504699" cy="363931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974" y="1946900"/>
            <a:ext cx="5504699" cy="363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75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6917"/>
            <a:ext cx="528411" cy="565331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1178361" y="5810646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641" y="6002473"/>
            <a:ext cx="528411" cy="56533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443393" y="6022753"/>
            <a:ext cx="885492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dirty="0"/>
              <a:t>Соберите информацию. Выполните творческое задание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33" y="6052169"/>
            <a:ext cx="1823633" cy="49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734" y="2203692"/>
            <a:ext cx="5504699" cy="363931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490" y="2203692"/>
            <a:ext cx="5504699" cy="363931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246" y="2203692"/>
            <a:ext cx="5504699" cy="363931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002" y="2203692"/>
            <a:ext cx="5504699" cy="363931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758" y="2203692"/>
            <a:ext cx="5504699" cy="363931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514" y="2203692"/>
            <a:ext cx="5504699" cy="363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4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11178361" y="5810646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641" y="6002473"/>
            <a:ext cx="528411" cy="565331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88213" y="6022753"/>
            <a:ext cx="7952433" cy="6359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ts val="2000"/>
              </a:lnSpc>
            </a:pPr>
            <a:r>
              <a:rPr lang="ru-RU" sz="2800" dirty="0"/>
              <a:t>Поясните смысл пословиц. Выполните творческое </a:t>
            </a:r>
            <a:endParaRPr lang="ru-RU" sz="2800" dirty="0" smtClean="0"/>
          </a:p>
          <a:p>
            <a:pPr>
              <a:lnSpc>
                <a:spcPts val="2000"/>
              </a:lnSpc>
            </a:pPr>
            <a:r>
              <a:rPr lang="ru-RU" sz="2800" dirty="0" smtClean="0"/>
              <a:t>задание.</a:t>
            </a:r>
            <a:endParaRPr lang="ru-RU" sz="2800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572" y="6056362"/>
            <a:ext cx="1813432" cy="49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5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1185451" y="5807100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0037135" y="580710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4496"/>
            <a:ext cx="947094" cy="7150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809" y="6056362"/>
            <a:ext cx="1790364" cy="48388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894698" y="6022753"/>
            <a:ext cx="419621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6"/>
              </a:rPr>
              <a:t>Распределите по группам</a:t>
            </a:r>
            <a:r>
              <a:rPr lang="ru-RU" sz="2800" u="sng" dirty="0" smtClean="0">
                <a:hlinkClick r:id="rId6"/>
              </a:rPr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8427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06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0037135" y="580710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4496"/>
            <a:ext cx="947094" cy="7150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417" y="6070633"/>
            <a:ext cx="1832428" cy="49525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890074" y="6022753"/>
            <a:ext cx="419621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6"/>
              </a:rPr>
              <a:t>Распределите по группам</a:t>
            </a:r>
            <a:r>
              <a:rPr lang="ru-RU" sz="2800" u="sng" dirty="0" smtClean="0">
                <a:hlinkClick r:id="rId6"/>
              </a:rPr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7720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03932" y="818608"/>
            <a:ext cx="415677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3"/>
              </a:rPr>
              <a:t>Выполните задания теста.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037135" y="580710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4496"/>
            <a:ext cx="947094" cy="71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1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1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9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1178361" y="5810646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641" y="6002473"/>
            <a:ext cx="528411" cy="56533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339914" y="6022753"/>
            <a:ext cx="78783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dirty="0"/>
              <a:t>Прочитайте стихотворение и ответьте на вопросы.</a:t>
            </a:r>
            <a:endParaRPr lang="ru-RU" sz="28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343" y="6061507"/>
            <a:ext cx="1823633" cy="49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76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26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1185451" y="5807100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0037135" y="580710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4496"/>
            <a:ext cx="947094" cy="7150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614" y="6066602"/>
            <a:ext cx="1823633" cy="48399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669168" y="6022753"/>
            <a:ext cx="244336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6"/>
              </a:rPr>
              <a:t>Найдите пары</a:t>
            </a:r>
            <a:r>
              <a:rPr lang="ru-RU" sz="2800" u="sng" dirty="0" smtClean="0">
                <a:hlinkClick r:id="rId6"/>
              </a:rPr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0696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43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1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17141</TotalTime>
  <Words>60</Words>
  <Application>Microsoft Office PowerPoint</Application>
  <PresentationFormat>Широкоэкранный</PresentationFormat>
  <Paragraphs>11</Paragraphs>
  <Slides>20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Roboto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Нина Селиванова</dc:creator>
  <cp:lastModifiedBy>Нина Селиванова</cp:lastModifiedBy>
  <cp:revision>338</cp:revision>
  <dcterms:created xsi:type="dcterms:W3CDTF">2018-08-24T08:41:18Z</dcterms:created>
  <dcterms:modified xsi:type="dcterms:W3CDTF">2023-12-03T09:39:13Z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Svetlana.Rogovaya@RU.nestle.com</vt:lpwstr>
  </property>
  <property fmtid="{D5CDD505-2E9C-101B-9397-08002B2CF9AE}" pid="5" name="MSIP_Label_1ada0a2f-b917-4d51-b0d0-d418a10c8b23_SetDate">
    <vt:lpwstr>2019-05-13T13:47:30.6232501Z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