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9"/>
  </p:notesMasterIdLst>
  <p:sldIdLst>
    <p:sldId id="279" r:id="rId3"/>
    <p:sldId id="316" r:id="rId4"/>
    <p:sldId id="281" r:id="rId5"/>
    <p:sldId id="282" r:id="rId6"/>
    <p:sldId id="311" r:id="rId7"/>
    <p:sldId id="313" r:id="rId8"/>
    <p:sldId id="314" r:id="rId9"/>
    <p:sldId id="317" r:id="rId10"/>
    <p:sldId id="312" r:id="rId11"/>
    <p:sldId id="318" r:id="rId12"/>
    <p:sldId id="319" r:id="rId13"/>
    <p:sldId id="320" r:id="rId14"/>
    <p:sldId id="321" r:id="rId15"/>
    <p:sldId id="323" r:id="rId16"/>
    <p:sldId id="324" r:id="rId17"/>
    <p:sldId id="325" r:id="rId18"/>
    <p:sldId id="326" r:id="rId19"/>
    <p:sldId id="310" r:id="rId20"/>
    <p:sldId id="327" r:id="rId21"/>
    <p:sldId id="329" r:id="rId22"/>
    <p:sldId id="303" r:id="rId23"/>
    <p:sldId id="335" r:id="rId24"/>
    <p:sldId id="334" r:id="rId25"/>
    <p:sldId id="294" r:id="rId26"/>
    <p:sldId id="295" r:id="rId27"/>
    <p:sldId id="26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E1C"/>
    <a:srgbClr val="008FD4"/>
    <a:srgbClr val="BD4A9B"/>
    <a:srgbClr val="ED2226"/>
    <a:srgbClr val="FFFF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88005" autoAdjust="0"/>
  </p:normalViewPr>
  <p:slideViewPr>
    <p:cSldViewPr snapToGrid="0">
      <p:cViewPr varScale="1">
        <p:scale>
          <a:sx n="100" d="100"/>
          <a:sy n="100" d="100"/>
        </p:scale>
        <p:origin x="9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4CA52-167D-4B56-B0B8-0F6A86C86AC6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84B19-E13A-4157-9359-73A5111F5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99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0CD44-5F7D-4842-8CB6-7244ECD0C31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07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534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7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66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93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01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4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75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86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05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79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893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62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25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967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5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5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95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43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44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34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7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4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9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72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13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7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57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6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1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0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88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5224" y="1445497"/>
            <a:ext cx="10050127" cy="1655762"/>
          </a:xfrm>
        </p:spPr>
        <p:txBody>
          <a:bodyPr>
            <a:normAutofit lnSpcReduction="10000"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        </a:t>
            </a:r>
            <a:r>
              <a:rPr lang="ru-RU" sz="3600" dirty="0" smtClean="0">
                <a:solidFill>
                  <a:srgbClr val="FF0000"/>
                </a:solidFill>
              </a:rPr>
              <a:t>6.3. Мы </a:t>
            </a:r>
            <a:r>
              <a:rPr lang="ru-RU" sz="3600" dirty="0" smtClean="0">
                <a:solidFill>
                  <a:srgbClr val="FF0000"/>
                </a:solidFill>
              </a:rPr>
              <a:t>с тобой – друзья</a:t>
            </a:r>
            <a:r>
              <a:rPr lang="ru-RU" sz="3600" dirty="0" smtClean="0">
                <a:solidFill>
                  <a:srgbClr val="FF0000"/>
                </a:solidFill>
              </a:rPr>
              <a:t>!</a:t>
            </a:r>
            <a:endParaRPr lang="ru-RU" sz="3600" dirty="0" smtClean="0">
              <a:solidFill>
                <a:srgbClr val="FF0000"/>
              </a:solidFill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cs typeface="Times New Roman" panose="02020603050405020304" pitchFamily="18" charset="0"/>
              </a:rPr>
              <a:t>        Про наши праздники и будни.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cs typeface="Times New Roman" panose="02020603050405020304" pitchFamily="18" charset="0"/>
              </a:rPr>
              <a:t>       Среди нас тоже есть звезды.</a:t>
            </a:r>
            <a:endParaRPr lang="ru-RU" sz="3600" dirty="0"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13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2" y="587688"/>
            <a:ext cx="10347014" cy="62703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724" y="1222731"/>
            <a:ext cx="5099309" cy="16002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 - отличные пастухи, помогают человеку управлять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даже очень большими стадами.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86386" y="618713"/>
            <a:ext cx="696503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8FD4"/>
                </a:solidFill>
              </a:rPr>
              <a:t>Собачья работа: </a:t>
            </a:r>
            <a:r>
              <a:rPr lang="ru-RU" sz="4800" b="1" dirty="0" smtClean="0"/>
              <a:t>Пастух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2008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49" y="1366222"/>
            <a:ext cx="4510537" cy="4760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7952" y="2827348"/>
            <a:ext cx="5459230" cy="16002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 помогают делать замечательные открытия! Они летали в космос и помогали людям в разработке способов лечение опасных болезней.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03169" y="404957"/>
            <a:ext cx="999323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8FD4"/>
                </a:solidFill>
              </a:rPr>
              <a:t>Собачья работа: </a:t>
            </a:r>
            <a:r>
              <a:rPr lang="ru-RU" sz="4800" b="1" dirty="0" smtClean="0"/>
              <a:t>Первооткрыватель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1732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2" y="742534"/>
            <a:ext cx="5788676" cy="63719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55080" y="1788706"/>
            <a:ext cx="48806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Собаки-поводыри помогают слепым людям. С ними слепой человек может самостоятельно ходить по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улицам: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его верный друг всегда рядом и вовремя предупредит об опасности.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-1094311" y="463143"/>
            <a:ext cx="999323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ru-RU" sz="4800" b="1" dirty="0" smtClean="0">
                <a:solidFill>
                  <a:srgbClr val="008FD4"/>
                </a:solidFill>
              </a:rPr>
              <a:t>Собачья работа: </a:t>
            </a:r>
            <a:r>
              <a:rPr lang="ru-RU" sz="4800" b="1" dirty="0" smtClean="0"/>
              <a:t>Поводырь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0581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95" y="631157"/>
            <a:ext cx="7004712" cy="526121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80860" y="1538585"/>
            <a:ext cx="4114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могут даже работать врачами для детей с очень тяжёлыми заболеваниями. Благодаря общению с собаками дети легче переносят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недуг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!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02421" y="-120823"/>
            <a:ext cx="999323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8FD4"/>
                </a:solidFill>
              </a:rPr>
              <a:t>Собачья работа: </a:t>
            </a:r>
            <a:r>
              <a:rPr lang="ru-RU" sz="4800" b="1" dirty="0" smtClean="0"/>
              <a:t>Врач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6431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21276" y="1319357"/>
            <a:ext cx="1002277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8FD4"/>
                </a:solidFill>
              </a:rPr>
              <a:t>Какие еще собачьи профессии вы знаете?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88" y="1620570"/>
            <a:ext cx="3820055" cy="32852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63" y="3263194"/>
            <a:ext cx="3125625" cy="3285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8999">
            <a:off x="6389952" y="2579595"/>
            <a:ext cx="6114711" cy="374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35770" y="1026364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Наш календарь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0" y="1809696"/>
            <a:ext cx="7735052" cy="6827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398" y="2492449"/>
            <a:ext cx="2798220" cy="437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5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" y="677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Всемирный день защиты животных</a:t>
            </a:r>
            <a:endParaRPr lang="ru-RU" sz="4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92934" y="1509578"/>
            <a:ext cx="5327813" cy="5094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cs typeface="Times New Roman" panose="02020603050405020304" pitchFamily="18" charset="0"/>
              </a:rPr>
              <a:t>В </a:t>
            </a:r>
            <a:r>
              <a:rPr lang="ru-RU" sz="3000" dirty="0">
                <a:cs typeface="Times New Roman" panose="02020603050405020304" pitchFamily="18" charset="0"/>
              </a:rPr>
              <a:t>этот день организаторы праздника стараются привлечь </a:t>
            </a:r>
            <a:r>
              <a:rPr lang="ru-RU" sz="3000" dirty="0" smtClean="0">
                <a:cs typeface="Times New Roman" panose="02020603050405020304" pitchFamily="18" charset="0"/>
              </a:rPr>
              <a:t>внимание </a:t>
            </a:r>
            <a:r>
              <a:rPr lang="ru-RU" sz="3000" dirty="0">
                <a:cs typeface="Times New Roman" panose="02020603050405020304" pitchFamily="18" charset="0"/>
              </a:rPr>
              <a:t>людей к проблеме охраны животных — </a:t>
            </a:r>
            <a:r>
              <a:rPr lang="ru-RU" sz="3000" dirty="0" smtClean="0">
                <a:cs typeface="Times New Roman" panose="02020603050405020304" pitchFamily="18" charset="0"/>
              </a:rPr>
              <a:t>как </a:t>
            </a:r>
            <a:r>
              <a:rPr lang="ru-RU" sz="3000" dirty="0">
                <a:cs typeface="Times New Roman" panose="02020603050405020304" pitchFamily="18" charset="0"/>
              </a:rPr>
              <a:t>диких, </a:t>
            </a:r>
            <a:r>
              <a:rPr lang="ru-RU" sz="3000" dirty="0" smtClean="0">
                <a:cs typeface="Times New Roman" panose="02020603050405020304" pitchFamily="18" charset="0"/>
              </a:rPr>
              <a:t>так и </a:t>
            </a:r>
            <a:r>
              <a:rPr lang="ru-RU" sz="3000" dirty="0">
                <a:cs typeface="Times New Roman" panose="02020603050405020304" pitchFamily="18" charset="0"/>
              </a:rPr>
              <a:t>домашних — проводят шествия, раздают листовки, </a:t>
            </a:r>
            <a:r>
              <a:rPr lang="ru-RU" sz="3000" dirty="0" smtClean="0">
                <a:cs typeface="Times New Roman" panose="02020603050405020304" pitchFamily="18" charset="0"/>
              </a:rPr>
              <a:t>организуют </a:t>
            </a:r>
            <a:r>
              <a:rPr lang="ru-RU" sz="3000" dirty="0">
                <a:cs typeface="Times New Roman" panose="02020603050405020304" pitchFamily="18" charset="0"/>
              </a:rPr>
              <a:t>концерты, чтобы собрать </a:t>
            </a:r>
            <a:r>
              <a:rPr lang="ru-RU" sz="3000" dirty="0" smtClean="0">
                <a:cs typeface="Times New Roman" panose="02020603050405020304" pitchFamily="18" charset="0"/>
              </a:rPr>
              <a:t>деньги </a:t>
            </a:r>
            <a:r>
              <a:rPr lang="ru-RU" sz="3000" dirty="0">
                <a:cs typeface="Times New Roman" panose="02020603050405020304" pitchFamily="18" charset="0"/>
              </a:rPr>
              <a:t>для помощи своим братьям меньшим.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5" y="1696813"/>
            <a:ext cx="4143258" cy="27544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8876" y="4665355"/>
            <a:ext cx="438581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0" b="1" dirty="0" smtClean="0">
                <a:solidFill>
                  <a:srgbClr val="FA9E1C"/>
                </a:solidFill>
              </a:rPr>
              <a:t>4 ОКТЯБРЯ</a:t>
            </a:r>
            <a:endParaRPr lang="ru-RU" sz="7000" b="1" dirty="0">
              <a:solidFill>
                <a:srgbClr val="FA9E1C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75776" y="730523"/>
            <a:ext cx="1127139" cy="34087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36940" y="3326695"/>
            <a:ext cx="1646430" cy="211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4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818" y="2470158"/>
            <a:ext cx="4368937" cy="39306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6" y="1568576"/>
            <a:ext cx="3946612" cy="29501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8876" y="4665355"/>
            <a:ext cx="447109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0" b="1" dirty="0" smtClean="0">
                <a:solidFill>
                  <a:srgbClr val="FA9E1C"/>
                </a:solidFill>
              </a:rPr>
              <a:t>30 НОЯБРЯ</a:t>
            </a:r>
            <a:endParaRPr lang="ru-RU" sz="7000" b="1" dirty="0">
              <a:solidFill>
                <a:srgbClr val="FA9E1C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85939" y="1400249"/>
            <a:ext cx="5686029" cy="2552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cs typeface="Times New Roman" panose="02020603050405020304" pitchFamily="18" charset="0"/>
              </a:rPr>
              <a:t>Не </a:t>
            </a:r>
            <a:r>
              <a:rPr lang="ru-RU" sz="3200" dirty="0">
                <a:cs typeface="Times New Roman" panose="02020603050405020304" pitchFamily="18" charset="0"/>
              </a:rPr>
              <a:t>забудь поздравить своего питомца в этот день и </a:t>
            </a:r>
            <a:r>
              <a:rPr lang="ru-RU" sz="3200" dirty="0" smtClean="0">
                <a:cs typeface="Times New Roman" panose="02020603050405020304" pitchFamily="18" charset="0"/>
              </a:rPr>
              <a:t>подарить </a:t>
            </a:r>
            <a:r>
              <a:rPr lang="ru-RU" sz="3200" dirty="0">
                <a:cs typeface="Times New Roman" panose="02020603050405020304" pitchFamily="18" charset="0"/>
              </a:rPr>
              <a:t>ему какой-нибудь подарок или просто поиграть с ним!</a:t>
            </a:r>
          </a:p>
          <a:p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86" y="67742"/>
            <a:ext cx="109213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/>
              <a:t>Всемирный день </a:t>
            </a:r>
            <a:r>
              <a:rPr lang="ru-RU" sz="4800" b="1" dirty="0" smtClean="0"/>
              <a:t>домашних </a:t>
            </a:r>
            <a:r>
              <a:rPr lang="ru-RU" sz="4800" b="1" dirty="0" smtClean="0"/>
              <a:t>животных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0053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sz="half" idx="2"/>
          </p:nvPr>
        </p:nvSpPr>
        <p:spPr>
          <a:xfrm>
            <a:off x="839788" y="1360063"/>
            <a:ext cx="4628564" cy="2625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cs typeface="Times New Roman" panose="02020603050405020304" pitchFamily="18" charset="0"/>
              </a:rPr>
              <a:t>В Японии в День </a:t>
            </a:r>
            <a:r>
              <a:rPr lang="ru-RU" sz="3200" dirty="0" smtClean="0">
                <a:cs typeface="Times New Roman" panose="02020603050405020304" pitchFamily="18" charset="0"/>
              </a:rPr>
              <a:t>кошки 22 февраля </a:t>
            </a:r>
            <a:r>
              <a:rPr lang="ru-RU" sz="3200" dirty="0">
                <a:cs typeface="Times New Roman" panose="02020603050405020304" pitchFamily="18" charset="0"/>
              </a:rPr>
              <a:t>хозяева водят </a:t>
            </a:r>
            <a:r>
              <a:rPr lang="ru-RU" sz="3200" dirty="0" smtClean="0">
                <a:cs typeface="Times New Roman" panose="02020603050405020304" pitchFamily="18" charset="0"/>
              </a:rPr>
              <a:t>своих питомцев </a:t>
            </a:r>
            <a:r>
              <a:rPr lang="ru-RU" sz="3200" dirty="0">
                <a:cs typeface="Times New Roman" panose="02020603050405020304" pitchFamily="18" charset="0"/>
              </a:rPr>
              <a:t>в кафе и угощают разными вкусностями.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3200" dirty="0">
                <a:cs typeface="Times New Roman" panose="02020603050405020304" pitchFamily="18" charset="0"/>
              </a:rPr>
              <a:t/>
            </a:r>
            <a:br>
              <a:rPr lang="ru-RU" sz="3200" dirty="0">
                <a:cs typeface="Times New Roman" panose="02020603050405020304" pitchFamily="18" charset="0"/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474" y="984876"/>
            <a:ext cx="4719140" cy="31476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34" y="4221985"/>
            <a:ext cx="7353201" cy="247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0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52937" y="1329717"/>
            <a:ext cx="72182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8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августа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во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многих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странах отмечают Всемирный день кошки.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 России кошек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чествуют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1 марта.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52937" y="3041078"/>
            <a:ext cx="63869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27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апреля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отмечается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День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собаки-поводыря в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благодарность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за то, что эти животные помогают слепым людям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911590" y="375470"/>
            <a:ext cx="11277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BD4A9B"/>
                </a:solidFill>
                <a:latin typeface="+mn-lt"/>
              </a:rPr>
              <a:t>Наши праздники</a:t>
            </a:r>
            <a:endParaRPr lang="ru-RU" sz="4000" b="1" dirty="0">
              <a:solidFill>
                <a:srgbClr val="BD4A9B"/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52936" y="4771072"/>
            <a:ext cx="71340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 1992 года </a:t>
            </a: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каждую третью субботу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августа отмечают Всемирный день защиты бездомных животных.  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893" y="0"/>
            <a:ext cx="2220248" cy="29268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27" y="3472478"/>
            <a:ext cx="1775040" cy="2774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3" y="147832"/>
            <a:ext cx="1149960" cy="1442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6533">
            <a:off x="645503" y="1739338"/>
            <a:ext cx="2104137" cy="18693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8230">
            <a:off x="8926489" y="2750281"/>
            <a:ext cx="2545636" cy="22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3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знаете ли </a:t>
            </a:r>
            <a:r>
              <a:rPr lang="ru-RU" dirty="0"/>
              <a:t>в</a:t>
            </a:r>
            <a:r>
              <a:rPr lang="ru-RU" dirty="0" smtClean="0"/>
              <a:t>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15294" y="1703955"/>
            <a:ext cx="9315001" cy="352118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Какие профессии освоили кошки и собаки?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en-US" sz="3200" b="1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Какие кошки и собаки и почему вошли в историю?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en-US" sz="3200" b="1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Какие знаменательные даты связаны с домашними питомцами?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3325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0373042" cy="70866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Международный день собаки?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11" y="1058095"/>
            <a:ext cx="3810569" cy="50232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380" y="1340090"/>
            <a:ext cx="5336706" cy="474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9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345" y="1502875"/>
            <a:ext cx="6467354" cy="4831249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30531" y="762711"/>
            <a:ext cx="10888338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Кошачьи и собачьи звёзды 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1" y="1303177"/>
            <a:ext cx="10051324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7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472458" y="5443072"/>
            <a:ext cx="3130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Памятник Белке и Стрелке 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419022" y="0"/>
            <a:ext cx="10515600" cy="1325563"/>
          </a:xfrm>
        </p:spPr>
        <p:txBody>
          <a:bodyPr/>
          <a:lstStyle/>
          <a:p>
            <a:r>
              <a:rPr lang="ru-RU" dirty="0" smtClean="0"/>
              <a:t>Слава героям </a:t>
            </a: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96974" y="5446408"/>
            <a:ext cx="26546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Памятник 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сенбернару 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Барри 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16290" y="5435420"/>
            <a:ext cx="26899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Памятник </a:t>
            </a:r>
            <a:r>
              <a:rPr lang="ru-RU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Джульбарсу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605" y="1817653"/>
            <a:ext cx="2413512" cy="3351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493" y="2190154"/>
            <a:ext cx="3532965" cy="26062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31" y="1817653"/>
            <a:ext cx="2513466" cy="335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26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9779" y="410845"/>
            <a:ext cx="10515600" cy="1325563"/>
          </a:xfrm>
        </p:spPr>
        <p:txBody>
          <a:bodyPr>
            <a:noAutofit/>
          </a:bodyPr>
          <a:lstStyle/>
          <a:p>
            <a:r>
              <a:rPr lang="ru-RU" dirty="0" smtClean="0"/>
              <a:t>Кошки и блокадный Ленинград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6077413" y="1319967"/>
            <a:ext cx="651511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Ответьте на вопросы: 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00000"/>
              </a:lnSpc>
              <a:buAutoNum type="arabicParenR"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 кого кошки спасали </a:t>
            </a:r>
            <a:r>
              <a:rPr lang="ru-RU" sz="3200" dirty="0" smtClean="0">
                <a:cs typeface="Times New Roman" panose="02020603050405020304" pitchFamily="18" charset="0"/>
              </a:rPr>
              <a:t>блокадный Ленинград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? </a:t>
            </a:r>
          </a:p>
          <a:p>
            <a:pPr marL="514350" indent="-514350">
              <a:lnSpc>
                <a:spcPct val="100000"/>
              </a:lnSpc>
              <a:buAutoNum type="arabicParenR"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Кошки из каких городов и регионов прибыли в город?</a:t>
            </a:r>
          </a:p>
          <a:p>
            <a:pPr marL="514350" indent="-514350">
              <a:lnSpc>
                <a:spcPct val="100000"/>
              </a:lnSpc>
              <a:buAutoNum type="arabicParenR"/>
            </a:pP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Справились ли они со своей задачей?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377793" y="5532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8FD4"/>
                </a:solidFill>
              </a:rPr>
              <a:t>Нарисуйте памятник кошке или собаке герою</a:t>
            </a:r>
            <a:endParaRPr lang="ru-RU" sz="3200" dirty="0">
              <a:solidFill>
                <a:srgbClr val="008FD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73" y="1736408"/>
            <a:ext cx="4872281" cy="324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8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0741" y="-1551334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82978" y="1508243"/>
            <a:ext cx="10515600" cy="15001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Назовите по 3 собачьих и 3 кошачьих профессии.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Какой подвиг собак или котов запомнился вам больше всего?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Когда в России отмечают День кошек? </a:t>
            </a:r>
          </a:p>
          <a:p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5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365585" y="53264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28636" y="1546397"/>
            <a:ext cx="6349403" cy="477572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Найдите информацию и запишите, какие породы собак пригодны для  работы поводырями</a:t>
            </a:r>
            <a:r>
              <a:rPr lang="en-US" sz="2400" dirty="0" smtClean="0">
                <a:cs typeface="Times New Roman" panose="02020603050405020304" pitchFamily="18" charset="0"/>
              </a:rPr>
              <a:t>/</a:t>
            </a:r>
            <a:r>
              <a:rPr lang="ru-RU" sz="2400" dirty="0" smtClean="0">
                <a:cs typeface="Times New Roman" panose="02020603050405020304" pitchFamily="18" charset="0"/>
              </a:rPr>
              <a:t> службы в полиции.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Какие породы собак считаются охотничьими? Составьте список вместе с родителями.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Придумайте  </a:t>
            </a:r>
            <a:r>
              <a:rPr lang="ru-RU" sz="2400" dirty="0"/>
              <a:t>эмблему для Международного дня кошек. 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Найдите интересные факты о подвигах кошек или собак.  Подготовьте доклад-презентацию об одном из них. 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9902" r="9902"/>
          <a:stretch>
            <a:fillRect/>
          </a:stretch>
        </p:blipFill>
        <p:spPr>
          <a:xfrm>
            <a:off x="7555305" y="1546397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2" y="234496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До новых встреч!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104" y="2381714"/>
            <a:ext cx="2606514" cy="407365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35770" y="1026364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/>
              <a:t>К</a:t>
            </a:r>
            <a:r>
              <a:rPr lang="ru-RU" sz="5400" dirty="0" smtClean="0"/>
              <a:t>ошачья работа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0" y="1809696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0" y="1610196"/>
            <a:ext cx="5546226" cy="38848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9606775" cy="1325563"/>
          </a:xfrm>
        </p:spPr>
        <p:txBody>
          <a:bodyPr>
            <a:normAutofit/>
          </a:bodyPr>
          <a:lstStyle/>
          <a:p>
            <a:r>
              <a:rPr lang="ru-RU" b="1" dirty="0"/>
              <a:t>Кошачья </a:t>
            </a:r>
            <a:r>
              <a:rPr lang="ru-RU" b="1" dirty="0" smtClean="0"/>
              <a:t>работа: </a:t>
            </a:r>
            <a:r>
              <a:rPr lang="ru-RU" b="1" dirty="0" smtClean="0">
                <a:solidFill>
                  <a:srgbClr val="BD4A9B"/>
                </a:solidFill>
              </a:rPr>
              <a:t>музейный сотрудник</a:t>
            </a:r>
            <a:endParaRPr lang="en-US" dirty="0">
              <a:solidFill>
                <a:srgbClr val="BD4A9B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30900" y="1690688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 каком всемирно известном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российском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музее, хранящем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величайшую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коллекцию произведений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искусства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кошки официально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работают в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качестве защитников коллекций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 грызунов?   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30900" y="4610204"/>
            <a:ext cx="18501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Подсказка: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33486" y="4610204"/>
            <a:ext cx="1558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жатимрЭ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5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7929" y="655599"/>
            <a:ext cx="7917148" cy="5846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Кошачья </a:t>
            </a:r>
            <a:r>
              <a:rPr lang="ru-RU" b="1" dirty="0" smtClean="0"/>
              <a:t>работа: </a:t>
            </a:r>
            <a:r>
              <a:rPr lang="ru-RU" b="1" dirty="0" smtClean="0">
                <a:solidFill>
                  <a:srgbClr val="BD4A9B"/>
                </a:solidFill>
              </a:rPr>
              <a:t>космонавт</a:t>
            </a:r>
            <a:r>
              <a:rPr lang="ru-RU" dirty="0">
                <a:solidFill>
                  <a:srgbClr val="BD4A9B"/>
                </a:solidFill>
              </a:rPr>
              <a:t/>
            </a:r>
            <a:br>
              <a:rPr lang="ru-RU" dirty="0">
                <a:solidFill>
                  <a:srgbClr val="BD4A9B"/>
                </a:solidFill>
              </a:rPr>
            </a:br>
            <a:endParaRPr lang="en-US" dirty="0">
              <a:solidFill>
                <a:srgbClr val="BD4A9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1878" y="2511686"/>
            <a:ext cx="6705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Одна из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кошек даже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летала в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космос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достигла высоты более 100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км и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благополучно вернулась на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землю.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ак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звали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кошку- космонавта. 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99318" y="5174166"/>
            <a:ext cx="1908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Подсказка: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58722" y="5174166"/>
            <a:ext cx="1607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ттесилеФ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0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54" y="0"/>
            <a:ext cx="9152291" cy="75340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650" y="471885"/>
            <a:ext cx="4105750" cy="1325563"/>
          </a:xfrm>
        </p:spPr>
        <p:txBody>
          <a:bodyPr/>
          <a:lstStyle/>
          <a:p>
            <a:r>
              <a:rPr lang="ru-RU" b="1" dirty="0"/>
              <a:t>Кошачья </a:t>
            </a:r>
            <a:r>
              <a:rPr lang="ru-RU" b="1" dirty="0" smtClean="0"/>
              <a:t>работа:</a:t>
            </a:r>
            <a:endParaRPr lang="en-US" dirty="0">
              <a:solidFill>
                <a:srgbClr val="BD4A9B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0139" y="730625"/>
            <a:ext cx="18634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BD4A9B"/>
                </a:solidFill>
              </a:rPr>
              <a:t>артист</a:t>
            </a:r>
            <a:r>
              <a:rPr lang="ru-RU" sz="4000" dirty="0">
                <a:solidFill>
                  <a:srgbClr val="BD4A9B"/>
                </a:solidFill>
              </a:rPr>
              <a:t/>
            </a:r>
            <a:br>
              <a:rPr lang="ru-RU" sz="4000" dirty="0">
                <a:solidFill>
                  <a:srgbClr val="BD4A9B"/>
                </a:solidFill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6114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28628" y="836793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Собачья работа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56" y="1431916"/>
            <a:ext cx="5820266" cy="5137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83" y="836793"/>
            <a:ext cx="3690423" cy="486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4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68" y="1584540"/>
            <a:ext cx="5547287" cy="49941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798" y="57121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8FD4"/>
                </a:solidFill>
              </a:rPr>
              <a:t>Собачья служба: </a:t>
            </a:r>
            <a:r>
              <a:rPr lang="ru-RU" dirty="0" smtClean="0"/>
              <a:t>Сторож </a:t>
            </a:r>
            <a:r>
              <a:rPr lang="ru-RU" dirty="0"/>
              <a:t>и </a:t>
            </a:r>
            <a:r>
              <a:rPr lang="ru-RU" dirty="0" smtClean="0"/>
              <a:t>охранник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184571" y="1934793"/>
            <a:ext cx="4429497" cy="3011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  защищают от злоумышленников квартиры, дома и даже государственные границы! </a:t>
            </a:r>
            <a:endParaRPr lang="ru-RU" sz="3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0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25088" y="75081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8FD4"/>
                </a:solidFill>
              </a:rPr>
              <a:t>Собачья служба: </a:t>
            </a:r>
            <a:r>
              <a:rPr lang="ru-RU" b="1" dirty="0" smtClean="0">
                <a:solidFill>
                  <a:srgbClr val="BD4A9B"/>
                </a:solidFill>
              </a:rPr>
              <a:t>Полицейский </a:t>
            </a:r>
            <a:r>
              <a:rPr lang="ru-RU" b="1" dirty="0">
                <a:solidFill>
                  <a:srgbClr val="BD4A9B"/>
                </a:solidFill>
              </a:rPr>
              <a:t/>
            </a:r>
            <a:br>
              <a:rPr lang="ru-RU" b="1" dirty="0">
                <a:solidFill>
                  <a:srgbClr val="BD4A9B"/>
                </a:solidFill>
              </a:rPr>
            </a:b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48301" y="1969372"/>
            <a:ext cx="4429497" cy="3011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32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Собаки, работающие в полиции, помогают находить преступников и обнаруживать пропажу, а также обезвреживать взрывные устройства и не только. </a:t>
            </a:r>
            <a:endParaRPr lang="ru-RU" sz="3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40" y="1233389"/>
            <a:ext cx="5737249" cy="475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8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A192367-F013-4DBE-9D71-B6E289F8964B}" vid="{4A7EF6F8-AEFC-45CA-80CE-2A3C21C5EC55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страниц_шаблон_3</Template>
  <TotalTime>5383</TotalTime>
  <Words>583</Words>
  <Application>Microsoft Office PowerPoint</Application>
  <PresentationFormat>Широкоэкранный</PresentationFormat>
  <Paragraphs>94</Paragraphs>
  <Slides>26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3_Тема Office</vt:lpstr>
      <vt:lpstr>«Мы – твои друзья!»</vt:lpstr>
      <vt:lpstr>А знаете ли вы?</vt:lpstr>
      <vt:lpstr>Презентация PowerPoint</vt:lpstr>
      <vt:lpstr>Кошачья работа: музейный сотрудник</vt:lpstr>
      <vt:lpstr>Кошачья работа: космонавт </vt:lpstr>
      <vt:lpstr>Кошачья работа:</vt:lpstr>
      <vt:lpstr>Презентация PowerPoint</vt:lpstr>
      <vt:lpstr>Собачья служба: Сторож и охранник </vt:lpstr>
      <vt:lpstr>Собачья служба: Полицейский  </vt:lpstr>
      <vt:lpstr>Собаки - отличные пастухи, помогают человеку управлять даже очень большими стадами.</vt:lpstr>
      <vt:lpstr>Собаки помогают делать замечательные открытия! Они летали в космос и помогали людям в разработке способов лечение опасных болезней.</vt:lpstr>
      <vt:lpstr>Презентация PowerPoint</vt:lpstr>
      <vt:lpstr>Презентация PowerPoint</vt:lpstr>
      <vt:lpstr>Презентация PowerPoint</vt:lpstr>
      <vt:lpstr>Презентация PowerPoint</vt:lpstr>
      <vt:lpstr>Всемирный день защиты животных</vt:lpstr>
      <vt:lpstr>Презентация PowerPoint</vt:lpstr>
      <vt:lpstr>Это интересно!</vt:lpstr>
      <vt:lpstr>Презентация PowerPoint</vt:lpstr>
      <vt:lpstr>Международный день собаки?</vt:lpstr>
      <vt:lpstr>Презентация PowerPoint</vt:lpstr>
      <vt:lpstr>Слава героям </vt:lpstr>
      <vt:lpstr>Кошки и блокадный Ленинград </vt:lpstr>
      <vt:lpstr>Ответьте на вопросы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с тобой друзья. Необычная прогулка.</dc:title>
  <dc:creator>Acer</dc:creator>
  <cp:lastModifiedBy>Varenova,Mariya,MOSCOW,Educational programs division</cp:lastModifiedBy>
  <cp:revision>147</cp:revision>
  <dcterms:created xsi:type="dcterms:W3CDTF">2019-01-20T07:47:43Z</dcterms:created>
  <dcterms:modified xsi:type="dcterms:W3CDTF">2019-05-08T12:37:01Z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2019-02-20T13:17:46.5068917Z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