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2" r:id="rId2"/>
    <p:sldId id="263" r:id="rId3"/>
    <p:sldId id="267" r:id="rId4"/>
    <p:sldId id="280" r:id="rId5"/>
    <p:sldId id="260" r:id="rId6"/>
    <p:sldId id="270" r:id="rId7"/>
    <p:sldId id="271" r:id="rId8"/>
    <p:sldId id="268" r:id="rId9"/>
    <p:sldId id="264" r:id="rId10"/>
    <p:sldId id="279" r:id="rId11"/>
    <p:sldId id="274" r:id="rId12"/>
    <p:sldId id="272" r:id="rId13"/>
    <p:sldId id="273" r:id="rId14"/>
    <p:sldId id="275" r:id="rId15"/>
    <p:sldId id="276" r:id="rId16"/>
    <p:sldId id="284" r:id="rId17"/>
    <p:sldId id="277" r:id="rId18"/>
    <p:sldId id="278" r:id="rId19"/>
    <p:sldId id="281" r:id="rId20"/>
    <p:sldId id="265" r:id="rId21"/>
    <p:sldId id="25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9E1C"/>
    <a:srgbClr val="ED2226"/>
    <a:srgbClr val="BD4A9B"/>
    <a:srgbClr val="008F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0" autoAdjust="0"/>
    <p:restoredTop sz="96265" autoAdjust="0"/>
  </p:normalViewPr>
  <p:slideViewPr>
    <p:cSldViewPr snapToGrid="0">
      <p:cViewPr varScale="1">
        <p:scale>
          <a:sx n="65" d="100"/>
          <a:sy n="65" d="100"/>
        </p:scale>
        <p:origin x="56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977CE2-BDD5-45A7-BC8E-80D383A5A386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8EEB85-65D9-4ACD-AC01-98387EB1F4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648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EEB85-65D9-4ACD-AC01-98387EB1F4C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607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EEB85-65D9-4ACD-AC01-98387EB1F4C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489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EEB85-65D9-4ACD-AC01-98387EB1F4C4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334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EEB85-65D9-4ACD-AC01-98387EB1F4C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713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8EEB85-65D9-4ACD-AC01-98387EB1F4C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470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emf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55441" y="279570"/>
            <a:ext cx="6098287" cy="1325563"/>
          </a:xfrm>
        </p:spPr>
        <p:txBody>
          <a:bodyPr>
            <a:noAutofit/>
          </a:bodyPr>
          <a:lstStyle/>
          <a:p>
            <a:pPr algn="l"/>
            <a:r>
              <a:rPr lang="ru-RU" dirty="0" smtClean="0"/>
              <a:t>«Мы – твои друзья!»</a:t>
            </a:r>
            <a:endParaRPr lang="ru-RU" sz="4000" dirty="0">
              <a:solidFill>
                <a:srgbClr val="FA9E1C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67456" y="1523923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dirty="0" smtClean="0">
                <a:solidFill>
                  <a:srgbClr val="ED2226"/>
                </a:solidFill>
              </a:rPr>
              <a:t>4.2.Школа </a:t>
            </a:r>
            <a:r>
              <a:rPr lang="ru-RU" sz="4000" b="1" dirty="0">
                <a:solidFill>
                  <a:srgbClr val="ED2226"/>
                </a:solidFill>
              </a:rPr>
              <a:t>для животных:</a:t>
            </a:r>
            <a:br>
              <a:rPr lang="ru-RU" sz="4000" b="1" dirty="0">
                <a:solidFill>
                  <a:srgbClr val="ED2226"/>
                </a:solidFill>
              </a:rPr>
            </a:br>
            <a:r>
              <a:rPr lang="ru-RU" sz="4000" b="1" dirty="0" smtClean="0">
                <a:solidFill>
                  <a:srgbClr val="ED2226"/>
                </a:solidFill>
              </a:rPr>
              <a:t>       </a:t>
            </a:r>
            <a:r>
              <a:rPr lang="ru-RU" sz="4000" b="1" dirty="0" smtClean="0">
                <a:solidFill>
                  <a:srgbClr val="FA9E1C"/>
                </a:solidFill>
              </a:rPr>
              <a:t>Всем </a:t>
            </a:r>
            <a:r>
              <a:rPr lang="ru-RU" sz="4000" b="1" dirty="0">
                <a:solidFill>
                  <a:srgbClr val="FA9E1C"/>
                </a:solidFill>
              </a:rPr>
              <a:t>нужно учиться! </a:t>
            </a:r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57482" y="834289"/>
            <a:ext cx="7744219" cy="6642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Почему спутались поводки? </a:t>
            </a:r>
            <a:br>
              <a:rPr lang="ru-RU" sz="4000" b="1" dirty="0" smtClean="0"/>
            </a:br>
            <a:endParaRPr lang="ru-RU" sz="4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21" y="1683755"/>
            <a:ext cx="7835005" cy="467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74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65591" y="1465755"/>
            <a:ext cx="10515600" cy="1395601"/>
          </a:xfrm>
        </p:spPr>
        <p:txBody>
          <a:bodyPr>
            <a:noAutofit/>
          </a:bodyPr>
          <a:lstStyle/>
          <a:p>
            <a:r>
              <a:rPr lang="ru-RU" sz="5400" dirty="0" smtClean="0"/>
              <a:t>Игры с питомцами</a:t>
            </a:r>
            <a:endParaRPr lang="ru-RU" sz="5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70" y="2719634"/>
            <a:ext cx="6507493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0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4314" y="1162528"/>
            <a:ext cx="3576738" cy="1761784"/>
          </a:xfrm>
          <a:prstGeom prst="rect">
            <a:avLst/>
          </a:prstGeom>
        </p:spPr>
      </p:pic>
      <p:pic>
        <p:nvPicPr>
          <p:cNvPr id="6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3935" y="4184704"/>
            <a:ext cx="2957350" cy="2290014"/>
          </a:xfrm>
          <a:prstGeom prst="rect">
            <a:avLst/>
          </a:prstGeom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5844" y="2588553"/>
            <a:ext cx="2449076" cy="1840689"/>
          </a:xfrm>
          <a:prstGeom prst="rect">
            <a:avLst/>
          </a:prstGeom>
        </p:spPr>
      </p:pic>
      <p:pic>
        <p:nvPicPr>
          <p:cNvPr id="9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2095" y="1108189"/>
            <a:ext cx="2466388" cy="16122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9459" y="4602660"/>
            <a:ext cx="2652702" cy="19963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6730" y="2691239"/>
            <a:ext cx="3609975" cy="1838325"/>
          </a:xfrm>
          <a:prstGeom prst="rect">
            <a:avLst/>
          </a:prstGeom>
        </p:spPr>
      </p:pic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4983918" y="0"/>
            <a:ext cx="10515600" cy="1395601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/>
              <a:t>В какие игры можно играть </a:t>
            </a:r>
            <a:br>
              <a:rPr lang="ru-RU" sz="4000" dirty="0" smtClean="0"/>
            </a:br>
            <a:r>
              <a:rPr lang="ru-RU" sz="4000" dirty="0" smtClean="0"/>
              <a:t>со своими питомцами? </a:t>
            </a:r>
            <a:endParaRPr lang="ru-RU" sz="4000" dirty="0"/>
          </a:p>
        </p:txBody>
      </p:sp>
      <p:cxnSp>
        <p:nvCxnSpPr>
          <p:cNvPr id="4" name="Straight Arrow Connector 3"/>
          <p:cNvCxnSpPr>
            <a:stCxn id="9" idx="3"/>
          </p:cNvCxnSpPr>
          <p:nvPr/>
        </p:nvCxnSpPr>
        <p:spPr>
          <a:xfrm>
            <a:off x="4808483" y="1914315"/>
            <a:ext cx="285084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3"/>
          </p:cNvCxnSpPr>
          <p:nvPr/>
        </p:nvCxnSpPr>
        <p:spPr>
          <a:xfrm>
            <a:off x="3664920" y="3508898"/>
            <a:ext cx="4545015" cy="1996363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133218" y="3553868"/>
            <a:ext cx="4015762" cy="1951393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160" y="2720441"/>
            <a:ext cx="1728477" cy="260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66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04397" y="477625"/>
            <a:ext cx="7744219" cy="66424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6974258" y="1831565"/>
            <a:ext cx="44543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Как называется вид соревнований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для собак и их </a:t>
            </a:r>
            <a:endParaRPr lang="ru-RU" sz="3200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хозяев, связанный с преодолением 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собаками 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различных препятствий? </a:t>
            </a:r>
            <a:endParaRPr lang="ru-RU" sz="32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129" y="2279284"/>
            <a:ext cx="6842078" cy="368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1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466661" y="1465755"/>
            <a:ext cx="10514530" cy="1395601"/>
          </a:xfrm>
        </p:spPr>
        <p:txBody>
          <a:bodyPr>
            <a:noAutofit/>
          </a:bodyPr>
          <a:lstStyle/>
          <a:p>
            <a:r>
              <a:rPr lang="ru-RU" sz="5400" dirty="0" smtClean="0"/>
              <a:t>Встреча с незнакомыми </a:t>
            </a:r>
            <a:br>
              <a:rPr lang="ru-RU" sz="5400" dirty="0" smtClean="0"/>
            </a:br>
            <a:r>
              <a:rPr lang="ru-RU" sz="5400" dirty="0" smtClean="0"/>
              <a:t>собаками и кошками</a:t>
            </a:r>
            <a:endParaRPr lang="ru-RU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32" y="2764237"/>
            <a:ext cx="9970028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87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"/>
          <p:cNvSpPr/>
          <p:nvPr/>
        </p:nvSpPr>
        <p:spPr>
          <a:xfrm>
            <a:off x="3023858" y="380192"/>
            <a:ext cx="92378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Как вести себя при встрече с незнакомыми кошками и собаками?</a:t>
            </a:r>
            <a:endParaRPr lang="ru-RU" sz="4000" b="1" dirty="0">
              <a:solidFill>
                <a:srgbClr val="BD4A9B"/>
              </a:solidFill>
              <a:cs typeface="Times New Roman" panose="02020603050405020304" pitchFamily="18" charset="0"/>
            </a:endParaRPr>
          </a:p>
        </p:txBody>
      </p:sp>
      <p:pic>
        <p:nvPicPr>
          <p:cNvPr id="7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84" y="1703631"/>
            <a:ext cx="9050930" cy="473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20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Посмотрите занимательное видео о том, как </a:t>
            </a:r>
            <a:r>
              <a:rPr lang="ru-RU" sz="3200" b="1" dirty="0" smtClean="0">
                <a:solidFill>
                  <a:srgbClr val="BB4498"/>
                </a:solidFill>
                <a:ea typeface="Roboto" panose="02000000000000000000" pitchFamily="2" charset="0"/>
                <a:cs typeface="Roboto" panose="02000000000000000000" pitchFamily="2" charset="0"/>
              </a:rPr>
              <a:t>правильно себя вести при встрече с незнакомыми собаками.</a:t>
            </a:r>
            <a:endParaRPr lang="ru-RU" sz="3200" dirty="0"/>
          </a:p>
        </p:txBody>
      </p:sp>
      <p:pic>
        <p:nvPicPr>
          <p:cNvPr id="5" name="Незнакомая собака- как правильно себя вести (видео к разделу «Как правильно восп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2713" y="1825625"/>
            <a:ext cx="7734300" cy="4351338"/>
          </a:xfrm>
        </p:spPr>
      </p:pic>
    </p:spTree>
    <p:extLst>
      <p:ext uri="{BB962C8B-B14F-4D97-AF65-F5344CB8AC3E}">
        <p14:creationId xmlns:p14="http://schemas.microsoft.com/office/powerpoint/2010/main" val="40536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8893" y="378880"/>
            <a:ext cx="10515600" cy="825232"/>
          </a:xfrm>
        </p:spPr>
        <p:txBody>
          <a:bodyPr/>
          <a:lstStyle/>
          <a:p>
            <a:r>
              <a:rPr lang="ru-RU" dirty="0" smtClean="0"/>
              <a:t>Правила безопасности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20375" y="1366430"/>
            <a:ext cx="10515600" cy="580066"/>
          </a:xfrm>
        </p:spPr>
        <p:txBody>
          <a:bodyPr>
            <a:normAutofit/>
          </a:bodyPr>
          <a:lstStyle/>
          <a:p>
            <a:r>
              <a:rPr lang="ru-RU" dirty="0" smtClean="0"/>
              <a:t>1. Не подходи к животным, гуляющим без хозяина.</a:t>
            </a:r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1220375" y="1899940"/>
            <a:ext cx="10515600" cy="58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2</a:t>
            </a:r>
            <a:r>
              <a:rPr lang="ru-RU" dirty="0" smtClean="0"/>
              <a:t>. Не тревожь животное, когда оно ест.</a:t>
            </a:r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1220375" y="2480006"/>
            <a:ext cx="10515600" cy="58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3. Не подбегай близко к животным с детёнышами.</a:t>
            </a:r>
            <a:endParaRPr lang="ru-RU" dirty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1220374" y="3067516"/>
            <a:ext cx="10829014" cy="62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4. Обходи стороной группу бездомных собак.</a:t>
            </a:r>
            <a:endParaRPr lang="ru-RU" dirty="0"/>
          </a:p>
        </p:txBody>
      </p:sp>
      <p:sp>
        <p:nvSpPr>
          <p:cNvPr id="7" name="Текст 2"/>
          <p:cNvSpPr txBox="1">
            <a:spLocks/>
          </p:cNvSpPr>
          <p:nvPr/>
        </p:nvSpPr>
        <p:spPr>
          <a:xfrm>
            <a:off x="1220374" y="4242536"/>
            <a:ext cx="10829014" cy="62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6. Не делай агрессивных жестов. </a:t>
            </a:r>
            <a:endParaRPr lang="ru-RU" dirty="0"/>
          </a:p>
        </p:txBody>
      </p:sp>
      <p:sp>
        <p:nvSpPr>
          <p:cNvPr id="8" name="Текст 2"/>
          <p:cNvSpPr txBox="1">
            <a:spLocks/>
          </p:cNvSpPr>
          <p:nvPr/>
        </p:nvSpPr>
        <p:spPr>
          <a:xfrm>
            <a:off x="1220374" y="3655026"/>
            <a:ext cx="10829014" cy="62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5. Не кричи на животное.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15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"/>
          <p:cNvSpPr/>
          <p:nvPr/>
        </p:nvSpPr>
        <p:spPr>
          <a:xfrm>
            <a:off x="2869949" y="624636"/>
            <a:ext cx="76592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BD4A9B"/>
                </a:solidFill>
                <a:cs typeface="Times New Roman" panose="02020603050405020304" pitchFamily="18" charset="0"/>
              </a:rPr>
              <a:t>Правильно ли ведут себя дети?</a:t>
            </a:r>
            <a:endParaRPr lang="ru-RU" sz="4000" b="1" dirty="0">
              <a:solidFill>
                <a:srgbClr val="BD4A9B"/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442" y="1794969"/>
            <a:ext cx="8683770" cy="4450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47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90650" y="-1392373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9005" y="1703955"/>
            <a:ext cx="10983951" cy="217988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Чему нужно обучать своего питомца в первую очередь? </a:t>
            </a: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Назовите игры, в которые можно играть с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питомцами?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Что делать, если на вас лает незнакомая собака?</a:t>
            </a:r>
            <a:endParaRPr lang="ru-RU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50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5850" y="848646"/>
            <a:ext cx="37179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BD4A9B"/>
                </a:solidFill>
              </a:rPr>
              <a:t>А </a:t>
            </a:r>
            <a:r>
              <a:rPr lang="ru-RU" sz="4000" b="1" dirty="0" smtClean="0">
                <a:solidFill>
                  <a:srgbClr val="BD4A9B"/>
                </a:solidFill>
              </a:rPr>
              <a:t>знаете </a:t>
            </a:r>
            <a:r>
              <a:rPr lang="ru-RU" sz="4000" b="1" dirty="0">
                <a:solidFill>
                  <a:srgbClr val="BD4A9B"/>
                </a:solidFill>
              </a:rPr>
              <a:t>ли </a:t>
            </a:r>
            <a:r>
              <a:rPr lang="ru-RU" sz="4000" b="1" dirty="0" smtClean="0">
                <a:solidFill>
                  <a:srgbClr val="BD4A9B"/>
                </a:solidFill>
              </a:rPr>
              <a:t>вы</a:t>
            </a:r>
            <a:r>
              <a:rPr lang="ru-RU" sz="4000" b="1" dirty="0">
                <a:solidFill>
                  <a:srgbClr val="BD4A9B"/>
                </a:solidFill>
              </a:rPr>
              <a:t>?</a:t>
            </a:r>
          </a:p>
        </p:txBody>
      </p:sp>
      <p:sp>
        <p:nvSpPr>
          <p:cNvPr id="3" name="Rectangle 2"/>
          <p:cNvSpPr/>
          <p:nvPr/>
        </p:nvSpPr>
        <p:spPr>
          <a:xfrm>
            <a:off x="1182757" y="2030680"/>
            <a:ext cx="1035048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Как правильно воспитывать и дрессировать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собак и кошек? </a:t>
            </a:r>
          </a:p>
          <a:p>
            <a:endParaRPr lang="ru-RU" sz="28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какие игры можно играть со своими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питомцами?</a:t>
            </a:r>
            <a:endParaRPr lang="ru-RU" sz="28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Как </a:t>
            </a:r>
            <a:r>
              <a:rPr lang="ru-RU" sz="2800" dirty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вести себя при встрече с </a:t>
            </a: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незнакомыми собаками и кошками?</a:t>
            </a:r>
            <a:endParaRPr lang="ru-RU" sz="28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2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479" y="428770"/>
            <a:ext cx="3932237" cy="647323"/>
          </a:xfrm>
        </p:spPr>
        <p:txBody>
          <a:bodyPr/>
          <a:lstStyle/>
          <a:p>
            <a:r>
              <a:rPr lang="ru-RU" b="1" dirty="0" smtClean="0"/>
              <a:t>Домашнее задание </a:t>
            </a:r>
            <a:endParaRPr lang="ru-RU" b="1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half" idx="2"/>
          </p:nvPr>
        </p:nvSpPr>
        <p:spPr>
          <a:xfrm>
            <a:off x="409479" y="1478520"/>
            <a:ext cx="7271828" cy="4821643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AutoNum type="arabicParenR"/>
            </a:pPr>
            <a:r>
              <a:rPr lang="ru-RU" sz="2800" dirty="0" smtClean="0"/>
              <a:t>Напишите </a:t>
            </a:r>
            <a:r>
              <a:rPr lang="ru-RU" sz="2800" dirty="0"/>
              <a:t>памятку «Как вести себя с незнакомыми животными</a:t>
            </a:r>
            <a:r>
              <a:rPr lang="ru-RU" sz="2800" dirty="0" smtClean="0"/>
              <a:t>».</a:t>
            </a:r>
          </a:p>
          <a:p>
            <a:pPr marL="342900" indent="-342900">
              <a:buFont typeface="Arial" panose="020B0604020202020204" pitchFamily="34" charset="0"/>
              <a:buAutoNum type="arabicParenR"/>
            </a:pPr>
            <a:r>
              <a:rPr lang="ru-RU" sz="2800" dirty="0" smtClean="0"/>
              <a:t>Найдите </a:t>
            </a:r>
            <a:r>
              <a:rPr lang="ru-RU" sz="2800" dirty="0"/>
              <a:t>и </a:t>
            </a:r>
            <a:r>
              <a:rPr lang="ru-RU" sz="2800" dirty="0" smtClean="0"/>
              <a:t>запишите свои интересные факты </a:t>
            </a:r>
            <a:r>
              <a:rPr lang="ru-RU" sz="2800" dirty="0"/>
              <a:t>о воспитании и дрессировке животных. </a:t>
            </a:r>
            <a:endParaRPr lang="ru-RU" sz="2800" dirty="0" smtClean="0"/>
          </a:p>
          <a:p>
            <a:pPr marL="342900" indent="-342900">
              <a:buAutoNum type="arabicParenR"/>
            </a:pPr>
            <a:r>
              <a:rPr lang="ru-RU" sz="2800" dirty="0" smtClean="0"/>
              <a:t>*Задание 7 стр. 49. Закрасьте цветным карандашом общие для собак и кошек правила. </a:t>
            </a:r>
          </a:p>
          <a:p>
            <a:pPr marL="342900" indent="-342900">
              <a:buAutoNum type="arabicParenR"/>
            </a:pPr>
            <a:r>
              <a:rPr lang="ru-RU" sz="2800" dirty="0"/>
              <a:t>* Задание 8, стр.50. Запишите </a:t>
            </a:r>
            <a:r>
              <a:rPr lang="ru-RU" sz="2800" dirty="0" smtClean="0"/>
              <a:t>3 первые команды, которым нужно в первую очередь обучать котят и щенков.</a:t>
            </a:r>
          </a:p>
        </p:txBody>
      </p:sp>
      <p:pic>
        <p:nvPicPr>
          <p:cNvPr id="6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902" r="9902"/>
          <a:stretch>
            <a:fillRect/>
          </a:stretch>
        </p:blipFill>
        <p:spPr>
          <a:xfrm>
            <a:off x="7801966" y="1235423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59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141003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До новых встреч! 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359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167763" y="2230023"/>
            <a:ext cx="7949379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Как учатся животные </a:t>
            </a:r>
            <a:endParaRPr lang="ru-RU" sz="5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63" y="2753326"/>
            <a:ext cx="6507493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34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90358" y="1139826"/>
            <a:ext cx="4254153" cy="27811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и чему учился ты?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685" y="1778782"/>
            <a:ext cx="2729175" cy="221882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480" y="1788603"/>
            <a:ext cx="3311842" cy="220899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35" y="4048316"/>
            <a:ext cx="2423734" cy="24237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15696" y="3997602"/>
            <a:ext cx="3311842" cy="220789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5237" y="4407327"/>
            <a:ext cx="3732384" cy="206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5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2238528" y="553009"/>
            <a:ext cx="9485583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 обучать животных?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769" y="1572800"/>
            <a:ext cx="7868565" cy="447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7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71239" y="814264"/>
            <a:ext cx="4840105" cy="7401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Первые уроки </a:t>
            </a:r>
            <a:endParaRPr lang="ru-RU" dirty="0"/>
          </a:p>
        </p:txBody>
      </p:sp>
      <p:pic>
        <p:nvPicPr>
          <p:cNvPr id="6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287" y="2109951"/>
            <a:ext cx="4756648" cy="3129875"/>
          </a:xfrm>
          <a:prstGeom prst="rect">
            <a:avLst/>
          </a:prstGeom>
        </p:spPr>
      </p:pic>
      <p:pic>
        <p:nvPicPr>
          <p:cNvPr id="8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122" y="2109951"/>
            <a:ext cx="4668505" cy="311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50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620" y="3067665"/>
            <a:ext cx="3136502" cy="379033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33778" y="1606164"/>
            <a:ext cx="966511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ED2226"/>
                </a:solidFill>
              </a:rPr>
              <a:t>Дрессировка </a:t>
            </a: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</a:t>
            </a:r>
            <a:r>
              <a:rPr lang="ru-RU" sz="3600" b="1" dirty="0" smtClean="0">
                <a:solidFill>
                  <a:srgbClr val="ED2226"/>
                </a:solidFill>
              </a:rPr>
              <a:t>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выработка у животных навыков и умений, которые необходимы для управления их поведением.</a:t>
            </a:r>
            <a: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bg2">
                    <a:lumMod val="25000"/>
                  </a:schemeClr>
                </a:solidFill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2974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6294" y="378880"/>
            <a:ext cx="10515600" cy="825232"/>
          </a:xfrm>
        </p:spPr>
        <p:txBody>
          <a:bodyPr/>
          <a:lstStyle/>
          <a:p>
            <a:r>
              <a:rPr lang="ru-RU" dirty="0" smtClean="0"/>
              <a:t>Памятка дрессировщика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2024" y="1355280"/>
            <a:ext cx="10515600" cy="580066"/>
          </a:xfrm>
        </p:spPr>
        <p:txBody>
          <a:bodyPr/>
          <a:lstStyle/>
          <a:p>
            <a:r>
              <a:rPr lang="ru-RU" dirty="0" smtClean="0"/>
              <a:t>1. Будь терпеливым и спокойным.</a:t>
            </a:r>
            <a:endParaRPr lang="ru-RU" dirty="0"/>
          </a:p>
        </p:txBody>
      </p:sp>
      <p:sp>
        <p:nvSpPr>
          <p:cNvPr id="4" name="Текст 2"/>
          <p:cNvSpPr txBox="1">
            <a:spLocks/>
          </p:cNvSpPr>
          <p:nvPr/>
        </p:nvSpPr>
        <p:spPr>
          <a:xfrm>
            <a:off x="752024" y="2097664"/>
            <a:ext cx="10515600" cy="58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2</a:t>
            </a:r>
            <a:r>
              <a:rPr lang="ru-RU" dirty="0" smtClean="0"/>
              <a:t>. Начинай с изучения простых команд. </a:t>
            </a:r>
            <a:endParaRPr lang="ru-RU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752024" y="2867209"/>
            <a:ext cx="10515600" cy="58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3. Занимайся с питомцем в спокойной и привычной обстановке.</a:t>
            </a:r>
            <a:endParaRPr lang="ru-RU" dirty="0"/>
          </a:p>
        </p:txBody>
      </p:sp>
      <p:sp>
        <p:nvSpPr>
          <p:cNvPr id="6" name="Текст 2"/>
          <p:cNvSpPr txBox="1">
            <a:spLocks/>
          </p:cNvSpPr>
          <p:nvPr/>
        </p:nvSpPr>
        <p:spPr>
          <a:xfrm>
            <a:off x="752023" y="3582432"/>
            <a:ext cx="10829014" cy="6253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4. </a:t>
            </a:r>
            <a:r>
              <a:rPr lang="ru-RU" sz="3000" dirty="0" smtClean="0"/>
              <a:t>Хвали и угощай питомца, когда он выполняет команды правильно.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304779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04397" y="310354"/>
            <a:ext cx="7744219" cy="66424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5867786" y="4560110"/>
            <a:ext cx="49616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Сколько команд может запомнить собака? </a:t>
            </a:r>
            <a:endParaRPr lang="ru-RU" sz="32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4"/>
          <p:cNvSpPr/>
          <p:nvPr/>
        </p:nvSpPr>
        <p:spPr>
          <a:xfrm>
            <a:off x="729902" y="1308669"/>
            <a:ext cx="47293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Поддаются ли кошки дрессировке? </a:t>
            </a:r>
            <a:endParaRPr lang="ru-RU" sz="3200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786" y="1411442"/>
            <a:ext cx="4339063" cy="28889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02" y="2697856"/>
            <a:ext cx="4013798" cy="266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A192367-F013-4DBE-9D71-B6E289F8964B}" vid="{4A7EF6F8-AEFC-45CA-80CE-2A3C21C5EC5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страниц_шаблон_3</Template>
  <TotalTime>781</TotalTime>
  <Words>357</Words>
  <Application>Microsoft Office PowerPoint</Application>
  <PresentationFormat>Widescreen</PresentationFormat>
  <Paragraphs>55</Paragraphs>
  <Slides>21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Roboto</vt:lpstr>
      <vt:lpstr>Times New Roman</vt:lpstr>
      <vt:lpstr>Тема Office</vt:lpstr>
      <vt:lpstr>«Мы – твои друзья!»</vt:lpstr>
      <vt:lpstr>PowerPoint Presentation</vt:lpstr>
      <vt:lpstr>PowerPoint Presentation</vt:lpstr>
      <vt:lpstr>Как и чему учился ты? </vt:lpstr>
      <vt:lpstr>PowerPoint Presentation</vt:lpstr>
      <vt:lpstr>PowerPoint Presentation</vt:lpstr>
      <vt:lpstr>PowerPoint Presentation</vt:lpstr>
      <vt:lpstr>Памятка дрессировщика </vt:lpstr>
      <vt:lpstr>Это интересно!</vt:lpstr>
      <vt:lpstr>Почему спутались поводки?  </vt:lpstr>
      <vt:lpstr>Игры с питомцами</vt:lpstr>
      <vt:lpstr>В какие игры можно играть  со своими питомцами? </vt:lpstr>
      <vt:lpstr>Это интересно!</vt:lpstr>
      <vt:lpstr>Встреча с незнакомыми  собаками и кошками</vt:lpstr>
      <vt:lpstr>PowerPoint Presentation</vt:lpstr>
      <vt:lpstr>Посмотрите занимательное видео о том, как правильно себя вести при встрече с незнакомыми собаками.</vt:lpstr>
      <vt:lpstr>Правила безопасности </vt:lpstr>
      <vt:lpstr>PowerPoint Presentation</vt:lpstr>
      <vt:lpstr>Ответьте на вопросы: </vt:lpstr>
      <vt:lpstr>Домашнее задание </vt:lpstr>
      <vt:lpstr>До новых встреч! </vt:lpstr>
    </vt:vector>
  </TitlesOfParts>
  <Company>Nestle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– твои друзья 4.2. Всем нужно учиться</dc:title>
  <dc:creator>Varenova,Mariya,MOSCOW,Educational programs division</dc:creator>
  <cp:lastModifiedBy>Anna Malaya</cp:lastModifiedBy>
  <cp:revision>53</cp:revision>
  <dcterms:created xsi:type="dcterms:W3CDTF">2018-12-19T10:23:48Z</dcterms:created>
  <dcterms:modified xsi:type="dcterms:W3CDTF">2019-03-06T12:41:00Z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2018-12-19T11:44:21.9755508Z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