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80" r:id="rId4"/>
    <p:sldId id="289" r:id="rId5"/>
    <p:sldId id="283" r:id="rId6"/>
    <p:sldId id="304" r:id="rId7"/>
    <p:sldId id="273" r:id="rId8"/>
    <p:sldId id="284" r:id="rId9"/>
    <p:sldId id="282" r:id="rId10"/>
    <p:sldId id="292" r:id="rId11"/>
    <p:sldId id="305" r:id="rId12"/>
    <p:sldId id="307" r:id="rId13"/>
    <p:sldId id="306" r:id="rId14"/>
    <p:sldId id="296" r:id="rId15"/>
    <p:sldId id="308" r:id="rId16"/>
    <p:sldId id="309" r:id="rId17"/>
    <p:sldId id="312" r:id="rId18"/>
    <p:sldId id="311" r:id="rId19"/>
    <p:sldId id="313" r:id="rId20"/>
    <p:sldId id="287" r:id="rId21"/>
    <p:sldId id="288" r:id="rId22"/>
    <p:sldId id="26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B548B"/>
    <a:srgbClr val="33BCBD"/>
    <a:srgbClr val="ED2226"/>
    <a:srgbClr val="BD4A9B"/>
    <a:srgbClr val="FA9E1C"/>
    <a:srgbClr val="008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682" autoAdjust="0"/>
  </p:normalViewPr>
  <p:slideViewPr>
    <p:cSldViewPr snapToGrid="0">
      <p:cViewPr varScale="1">
        <p:scale>
          <a:sx n="57" d="100"/>
          <a:sy n="57" d="100"/>
        </p:scale>
        <p:origin x="101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88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90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52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953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5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36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207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15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803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600" baseline="0" dirty="0" smtClean="0"/>
              <a:t> </a:t>
            </a:r>
            <a:endParaRPr lang="ru-RU" sz="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30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00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116" y="1445497"/>
            <a:ext cx="9644889" cy="1655762"/>
          </a:xfrm>
        </p:spPr>
        <p:txBody>
          <a:bodyPr>
            <a:normAutofit fontScale="92500"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>
                <a:solidFill>
                  <a:srgbClr val="ED2226"/>
                </a:solidFill>
              </a:rPr>
              <a:t>2.2. </a:t>
            </a:r>
            <a:r>
              <a:rPr lang="ru-RU" dirty="0" smtClean="0">
                <a:solidFill>
                  <a:srgbClr val="ED2226"/>
                </a:solidFill>
              </a:rPr>
              <a:t>Как мы появились в доме человека: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/>
              <a:t> </a:t>
            </a:r>
            <a:r>
              <a:rPr lang="ru-RU" dirty="0" smtClean="0"/>
              <a:t>Такие разные собаки, такие разные кошки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46151" y="17230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ED2226"/>
                </a:solidFill>
              </a:rPr>
              <a:t>Это интересно!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746151" y="1046005"/>
            <a:ext cx="9512971" cy="1050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cs typeface="Times New Roman" panose="02020603050405020304" pitchFamily="18" charset="0"/>
              </a:rPr>
              <a:t>В каком году в Англии состоялась первая в истории выставка собак?</a:t>
            </a:r>
          </a:p>
          <a:p>
            <a:endParaRPr lang="ru-RU" sz="3600" dirty="0" smtClean="0"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767" y="1224424"/>
            <a:ext cx="3335836" cy="50037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4272720"/>
            <a:ext cx="799815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Первая выставка собак состоялась </a:t>
            </a:r>
          </a:p>
          <a:p>
            <a:r>
              <a:rPr lang="ru-RU" sz="4000" b="1" dirty="0">
                <a:solidFill>
                  <a:srgbClr val="ED2226"/>
                </a:solidFill>
                <a:cs typeface="Times New Roman" panose="02020603050405020304" pitchFamily="18" charset="0"/>
              </a:rPr>
              <a:t>в 1859 году</a:t>
            </a:r>
            <a:r>
              <a:rPr lang="ru-RU" sz="4000" b="1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2241395"/>
            <a:ext cx="173156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А) 1750</a:t>
            </a:r>
          </a:p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Б) 1859</a:t>
            </a:r>
          </a:p>
          <a:p>
            <a:r>
              <a:rPr lang="ru-RU" sz="36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В) 1930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3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-23359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ED2226"/>
                </a:solidFill>
              </a:rPr>
              <a:t>Это интересно!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8318" y="1012268"/>
            <a:ext cx="11323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Какие породы собак самые популярные в России? 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765" y="1992143"/>
            <a:ext cx="2670112" cy="1780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89" y="4477582"/>
            <a:ext cx="2670112" cy="178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89" y="1992143"/>
            <a:ext cx="2670112" cy="1780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765" y="4477582"/>
            <a:ext cx="2670112" cy="17800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06649" y="6308455"/>
            <a:ext cx="2056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Немецкая овчарка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 22"/>
          <p:cNvSpPr/>
          <p:nvPr/>
        </p:nvSpPr>
        <p:spPr>
          <a:xfrm>
            <a:off x="2239195" y="3755568"/>
            <a:ext cx="2124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Померанский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ш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пиц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 22"/>
          <p:cNvSpPr/>
          <p:nvPr/>
        </p:nvSpPr>
        <p:spPr>
          <a:xfrm>
            <a:off x="5917951" y="3804473"/>
            <a:ext cx="2277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Йоркширский терьер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7951" y="6195116"/>
            <a:ext cx="213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Лабрадор </a:t>
            </a:r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ретривер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144" y="698194"/>
            <a:ext cx="6319868" cy="5225741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46151" y="139891"/>
            <a:ext cx="9883854" cy="1325563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BD4A9B"/>
                </a:solidFill>
              </a:rPr>
              <a:t>Породистый или беспородный питомец? Кого выбрать?</a:t>
            </a: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746151" y="1168666"/>
            <a:ext cx="9512971" cy="1606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9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8019" y="195806"/>
            <a:ext cx="8868900" cy="2179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Как выбрать питомца?</a:t>
            </a:r>
            <a:endParaRPr lang="ru-RU" sz="5400" dirty="0">
              <a:solidFill>
                <a:srgbClr val="FA9E1C"/>
              </a:solidFill>
            </a:endParaRPr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88" y="2174772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46151" y="1724432"/>
            <a:ext cx="5359844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Это семья Васи Петрова.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Они живут в городе в небольшой квартире.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itle 11"/>
          <p:cNvSpPr txBox="1">
            <a:spLocks/>
          </p:cNvSpPr>
          <p:nvPr/>
        </p:nvSpPr>
        <p:spPr>
          <a:xfrm>
            <a:off x="746151" y="-7589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Собаку какой породы выбрать?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450" y="4711893"/>
            <a:ext cx="2099299" cy="13995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146" y="4711893"/>
            <a:ext cx="2099299" cy="13995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50" y="4731558"/>
            <a:ext cx="2099299" cy="13995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03" y="4731558"/>
            <a:ext cx="2099299" cy="13995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995" y="982133"/>
            <a:ext cx="4685679" cy="359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80" y="630470"/>
            <a:ext cx="5307778" cy="431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5377" y="722489"/>
            <a:ext cx="5983111" cy="3025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А это семья Пети Иванова. Они живут за городом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в собственном доме.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itle 11"/>
          <p:cNvSpPr txBox="1">
            <a:spLocks/>
          </p:cNvSpPr>
          <p:nvPr/>
        </p:nvSpPr>
        <p:spPr>
          <a:xfrm>
            <a:off x="746151" y="12065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Собаку какой породы выбрать?</a:t>
            </a:r>
            <a:endParaRPr lang="ru-RU" sz="48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913" y="4711657"/>
            <a:ext cx="2099299" cy="13995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609" y="4711657"/>
            <a:ext cx="2099299" cy="13995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013" y="4731322"/>
            <a:ext cx="2099299" cy="13995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77" y="4731322"/>
            <a:ext cx="2099299" cy="139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9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5394" y="735509"/>
            <a:ext cx="7738683" cy="5706533"/>
          </a:xfrm>
          <a:prstGeom prst="rect">
            <a:avLst/>
          </a:prstGeom>
        </p:spPr>
      </p:pic>
      <p:sp>
        <p:nvSpPr>
          <p:cNvPr id="10" name="Title 11"/>
          <p:cNvSpPr txBox="1">
            <a:spLocks/>
          </p:cNvSpPr>
          <p:nvPr/>
        </p:nvSpPr>
        <p:spPr>
          <a:xfrm>
            <a:off x="2984982" y="102233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Какого питомца выбрать?</a:t>
            </a:r>
            <a:endParaRPr lang="ru-RU" sz="4800" b="1" dirty="0"/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3809259" y="4870226"/>
            <a:ext cx="5891211" cy="1571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семье Кузнецовых и взрослые и дети приходят домой после 5 часов вечера. Мама и папа возвращаются с работы, а Маша и Витя с «продлёнки».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807036" y="3734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020" y="3130781"/>
            <a:ext cx="1929990" cy="1286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79" y="3143417"/>
            <a:ext cx="1930437" cy="128695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717" y="1586605"/>
            <a:ext cx="1918055" cy="127870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361" y="1586605"/>
            <a:ext cx="1918055" cy="12787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83" y="1599241"/>
            <a:ext cx="1918055" cy="1278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48" y="3143417"/>
            <a:ext cx="1929990" cy="128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762639" y="2876705"/>
            <a:ext cx="7661521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Где взять питомца?</a:t>
            </a:r>
            <a:endParaRPr lang="ru-RU" sz="6000" dirty="0">
              <a:solidFill>
                <a:srgbClr val="FA9E1C"/>
              </a:solidFill>
            </a:endParaRP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377627" y="1654510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394" y="3766041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96585" y="1830076"/>
            <a:ext cx="9387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</a:br>
            <a:endParaRPr lang="ru-RU" sz="36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2612" y="2721988"/>
            <a:ext cx="91507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КИНОЛОГИЯ </a:t>
            </a:r>
            <a:r>
              <a:rPr 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наука, изучающая домашнюю собаку, ее строение, происхождение, условия содержания и разведения пород.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8086" y="1156400"/>
            <a:ext cx="91267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АССОЦИАЦИЯ </a:t>
            </a:r>
            <a:r>
              <a:rPr lang="ru-RU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объединение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людей или организаций,</a:t>
            </a: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имеющих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общие цели  и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интересы.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96585" y="4414931"/>
            <a:ext cx="93875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ФЕЛИНОЛОГИЯ </a:t>
            </a:r>
            <a:r>
              <a:rPr lang="ru-RU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–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раздел зоологии, изучающий строение домашних кошек, их породы, особенности их селекции, разведения и содержания.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453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344383" y="15503"/>
            <a:ext cx="8122722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BD4A9B"/>
                </a:solidFill>
              </a:rPr>
              <a:t>Ассоциация или приют?</a:t>
            </a:r>
            <a:endParaRPr lang="en-US" sz="4400" b="1" dirty="0">
              <a:solidFill>
                <a:srgbClr val="BD4A9B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-841284" y="1162921"/>
            <a:ext cx="5181600" cy="796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ED2226"/>
                </a:solidFill>
              </a:rPr>
              <a:t>Ассоциации</a:t>
            </a:r>
            <a:endParaRPr lang="en-US" b="1" dirty="0">
              <a:solidFill>
                <a:srgbClr val="ED2226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312126" y="1581476"/>
            <a:ext cx="6765079" cy="526013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Здесь держат собак и кошек, которые оказались без дома. У них нет документов и родословной, но они такие же верные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друзья, как и породистые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собратья.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Животные в приютах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привиты и их можно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смело брать домой. </a:t>
            </a:r>
            <a:endParaRPr lang="ru-RU" dirty="0"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>
              <a:solidFill>
                <a:srgbClr val="ED2226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0198" y="1601227"/>
            <a:ext cx="4797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Здесь можно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узнать всё необходимое о той </a:t>
            </a:r>
          </a:p>
          <a:p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или иной породе, получить консультацию специалиста.</a:t>
            </a: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щенков и котят,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есть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документы,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где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указана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их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родословная.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70" y="3418442"/>
            <a:ext cx="1437925" cy="30820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791" y="4583980"/>
            <a:ext cx="3388525" cy="24215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617" y="2100276"/>
            <a:ext cx="3648621" cy="4575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60614" y="1128888"/>
            <a:ext cx="47300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</a:rPr>
              <a:t>Приюты для животных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398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284" y="-1570789"/>
            <a:ext cx="11036165" cy="2874295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11013" y="1665045"/>
            <a:ext cx="10309749" cy="2179888"/>
          </a:xfrm>
        </p:spPr>
        <p:txBody>
          <a:bodyPr>
            <a:noAutofit/>
          </a:bodyPr>
          <a:lstStyle/>
          <a:p>
            <a:r>
              <a:rPr lang="ru-RU" sz="3200" b="1" dirty="0">
                <a:cs typeface="Times New Roman" panose="02020603050405020304" pitchFamily="18" charset="0"/>
              </a:rPr>
              <a:t>Чем отличаются породы собак и кошек?</a:t>
            </a:r>
          </a:p>
          <a:p>
            <a:endParaRPr lang="ru-RU" sz="3200" b="1" dirty="0"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cs typeface="Times New Roman" panose="02020603050405020304" pitchFamily="18" charset="0"/>
              </a:rPr>
              <a:t>выбрать подходящую породу  домашнего </a:t>
            </a:r>
            <a:r>
              <a:rPr lang="ru-RU" sz="3200" b="1" dirty="0" smtClean="0">
                <a:cs typeface="Times New Roman" panose="02020603050405020304" pitchFamily="18" charset="0"/>
              </a:rPr>
              <a:t>питомца?</a:t>
            </a:r>
          </a:p>
          <a:p>
            <a:endParaRPr lang="ru-RU" sz="3200" b="1" dirty="0"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cs typeface="Times New Roman" panose="02020603050405020304" pitchFamily="18" charset="0"/>
              </a:rPr>
              <a:t>Где </a:t>
            </a:r>
            <a:r>
              <a:rPr lang="ru-RU" sz="3200" b="1" dirty="0">
                <a:cs typeface="Times New Roman" panose="02020603050405020304" pitchFamily="18" charset="0"/>
              </a:rPr>
              <a:t>взять питомца?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2225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3422" y="1703954"/>
            <a:ext cx="9349311" cy="3233805"/>
          </a:xfrm>
        </p:spPr>
        <p:txBody>
          <a:bodyPr>
            <a:normAutofit/>
          </a:bodyPr>
          <a:lstStyle/>
          <a:p>
            <a:r>
              <a:rPr lang="ru-RU" b="1" dirty="0" smtClean="0">
                <a:cs typeface="Times New Roman" panose="02020603050405020304" pitchFamily="18" charset="0"/>
              </a:rPr>
              <a:t>Что такое «искусственный отбор»? </a:t>
            </a:r>
            <a:endParaRPr lang="ru-RU" b="1" dirty="0">
              <a:cs typeface="Times New Roman" panose="02020603050405020304" pitchFamily="18" charset="0"/>
            </a:endParaRPr>
          </a:p>
          <a:p>
            <a:endParaRPr lang="ru-RU" b="1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На какие три вида делятся породы собак? </a:t>
            </a:r>
          </a:p>
          <a:p>
            <a:endParaRPr lang="ru-RU" b="1" dirty="0">
              <a:cs typeface="Times New Roman" panose="02020603050405020304" pitchFamily="18" charset="0"/>
            </a:endParaRPr>
          </a:p>
          <a:p>
            <a:r>
              <a:rPr lang="ru-RU" b="1" dirty="0">
                <a:cs typeface="Times New Roman" panose="02020603050405020304" pitchFamily="18" charset="0"/>
              </a:rPr>
              <a:t>Чем отличаются породистые собаки и кошки от беспородных?</a:t>
            </a:r>
          </a:p>
          <a:p>
            <a:endParaRPr lang="ru-RU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77428" y="88395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7" y="1802875"/>
            <a:ext cx="6036025" cy="4352827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Соберите информацию о ваших любимых породах собак и кошек, спросите родителей, какие породы нравятся им. 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Нарисуйте награду, которую вы предложили бы вручить кошке – победительнице выставки. 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Проведите </a:t>
            </a:r>
            <a:r>
              <a:rPr lang="ru-RU" sz="2400" dirty="0">
                <a:cs typeface="Times New Roman" panose="02020603050405020304" pitchFamily="18" charset="0"/>
              </a:rPr>
              <a:t>небольшое исследование и </a:t>
            </a:r>
            <a:r>
              <a:rPr lang="ru-RU" sz="2400" dirty="0" smtClean="0">
                <a:cs typeface="Times New Roman" panose="02020603050405020304" pitchFamily="18" charset="0"/>
              </a:rPr>
              <a:t>соберите </a:t>
            </a:r>
            <a:r>
              <a:rPr lang="ru-RU" sz="2400" dirty="0">
                <a:cs typeface="Times New Roman" panose="02020603050405020304" pitchFamily="18" charset="0"/>
              </a:rPr>
              <a:t>полезную информацию.</a:t>
            </a:r>
          </a:p>
          <a:p>
            <a:pPr lvl="1"/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Есть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ли в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вашем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городе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кинологическая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или </a:t>
            </a:r>
            <a:r>
              <a:rPr lang="ru-RU" sz="2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фелинологическая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ассоциация? Как они называются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?</a:t>
            </a:r>
          </a:p>
          <a:p>
            <a:endParaRPr lang="ru-RU" sz="2400" dirty="0" smtClean="0"/>
          </a:p>
          <a:p>
            <a:pPr marL="342900" indent="-342900">
              <a:buAutoNum type="arabicParenR"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04" y="-733405"/>
            <a:ext cx="5762951" cy="81517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49612" y="883954"/>
            <a:ext cx="3269346" cy="414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154" y="459914"/>
            <a:ext cx="10515600" cy="1325563"/>
          </a:xfrm>
        </p:spPr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331" y="459914"/>
            <a:ext cx="929144" cy="21383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576" y="2334664"/>
            <a:ext cx="3144012" cy="41445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869" y="2598219"/>
            <a:ext cx="2602365" cy="406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83706" y="490249"/>
            <a:ext cx="8868900" cy="2179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Породы кошек </a:t>
            </a:r>
            <a:endParaRPr lang="ru-RU" sz="5400" dirty="0">
              <a:solidFill>
                <a:srgbClr val="FA9E1C"/>
              </a:solidFill>
            </a:endParaRPr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36" y="2420099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96585" y="1830076"/>
            <a:ext cx="9387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</a:br>
            <a:endParaRPr lang="ru-RU" sz="36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08571" y="3600682"/>
            <a:ext cx="9245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ПОРОДА </a:t>
            </a:r>
            <a:r>
              <a:rPr lang="ru-RU" sz="3600" b="1" dirty="0">
                <a:solidFill>
                  <a:srgbClr val="ED2226"/>
                </a:solidFill>
                <a:cs typeface="Times New Roman" panose="02020603050405020304" pitchFamily="18" charset="0"/>
              </a:rPr>
              <a:t>–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6585" y="784005"/>
            <a:ext cx="91507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ИСКУССТВЕННЫЙ ОТБОР –  </a:t>
            </a:r>
            <a:endParaRPr lang="ru-RU" sz="3600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96585" y="4247013"/>
            <a:ext cx="95157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группа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домашних животных, имеющих общее</a:t>
            </a:r>
          </a:p>
          <a:p>
            <a:pPr lvl="0">
              <a:defRPr/>
            </a:pP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происхождение и отличающихся особенными свойствами.</a:t>
            </a:r>
          </a:p>
        </p:txBody>
      </p:sp>
      <p:sp>
        <p:nvSpPr>
          <p:cNvPr id="6" name="Rectangle 5"/>
          <p:cNvSpPr/>
          <p:nvPr/>
        </p:nvSpPr>
        <p:spPr>
          <a:xfrm>
            <a:off x="1996585" y="1292358"/>
            <a:ext cx="91267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отбор животных с определёнными признаками,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например,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цветом, длиной и окрасом шерсти, и получение от них потомства.</a:t>
            </a:r>
          </a:p>
        </p:txBody>
      </p:sp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714" y="-53130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b="1" dirty="0" smtClean="0">
                <a:solidFill>
                  <a:srgbClr val="BD4A9B"/>
                </a:solidFill>
              </a:rPr>
              <a:t>Какие породы кошек вы знаете?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5356" y="3282265"/>
            <a:ext cx="2636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Персидская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1577" y="3261088"/>
            <a:ext cx="228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Британская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56771" y="3261087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Мейн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-кун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5438" y="6100881"/>
            <a:ext cx="268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Сиамская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88271" y="6086148"/>
            <a:ext cx="2230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Сибирская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561" y="1275004"/>
            <a:ext cx="2926423" cy="1950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45" y="1264956"/>
            <a:ext cx="2926423" cy="1950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47" y="1264956"/>
            <a:ext cx="2926423" cy="1950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353" y="4149932"/>
            <a:ext cx="2926423" cy="1950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940" y="4120667"/>
            <a:ext cx="2926423" cy="195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25" y="-641722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94325" y="1168670"/>
            <a:ext cx="10456397" cy="322491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Сколько пород кошек существует на сегодняшний день? </a:t>
            </a:r>
          </a:p>
          <a:p>
            <a:r>
              <a:rPr lang="ru-RU" sz="3600" b="1" dirty="0" smtClean="0"/>
              <a:t>А) около 20</a:t>
            </a:r>
          </a:p>
          <a:p>
            <a:r>
              <a:rPr lang="ru-RU" sz="3600" b="1" dirty="0" smtClean="0"/>
              <a:t>Б) около 90</a:t>
            </a:r>
          </a:p>
          <a:p>
            <a:r>
              <a:rPr lang="ru-RU" sz="3600" b="1" dirty="0" smtClean="0"/>
              <a:t>В) около 150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2548" y="439358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На сегодняшний день в мире насчитывается </a:t>
            </a:r>
            <a:r>
              <a:rPr lang="ru-RU" sz="3600" b="1" dirty="0" smtClean="0">
                <a:solidFill>
                  <a:srgbClr val="ED2226"/>
                </a:solidFill>
              </a:rPr>
              <a:t>около 90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кошачьих пород.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542" y="1595118"/>
            <a:ext cx="7396092" cy="500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1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151" y="-674910"/>
            <a:ext cx="7756826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746151" y="925290"/>
            <a:ext cx="9512971" cy="1606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cs typeface="Times New Roman" panose="02020603050405020304" pitchFamily="18" charset="0"/>
              </a:rPr>
              <a:t>В каком городе в 1871 году состоялась 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первая выставка кошек?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А) Москва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Б) Лондон 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В) Каир 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527" y="1429213"/>
            <a:ext cx="6643087" cy="4931808"/>
          </a:xfrm>
          <a:prstGeom prst="rect">
            <a:avLst/>
          </a:prstGeom>
        </p:spPr>
      </p:pic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746151" y="4132183"/>
            <a:ext cx="6738382" cy="2430693"/>
          </a:xfrm>
        </p:spPr>
        <p:txBody>
          <a:bodyPr>
            <a:noAutofit/>
          </a:bodyPr>
          <a:lstStyle/>
          <a:p>
            <a:r>
              <a:rPr lang="ru-RU" sz="3600" dirty="0" smtClean="0">
                <a:cs typeface="Times New Roman" panose="02020603050405020304" pitchFamily="18" charset="0"/>
              </a:rPr>
              <a:t>Первая выставка кошек </a:t>
            </a:r>
          </a:p>
          <a:p>
            <a:r>
              <a:rPr lang="ru-RU" sz="3600" dirty="0" smtClean="0">
                <a:cs typeface="Times New Roman" panose="02020603050405020304" pitchFamily="18" charset="0"/>
              </a:rPr>
              <a:t>прошла </a:t>
            </a:r>
            <a:r>
              <a:rPr lang="ru-RU" sz="36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в Лондоне</a:t>
            </a:r>
          </a:p>
          <a:p>
            <a:r>
              <a:rPr lang="ru-RU" sz="3600" dirty="0" smtClean="0">
                <a:cs typeface="Times New Roman" panose="02020603050405020304" pitchFamily="18" charset="0"/>
              </a:rPr>
              <a:t>в 1871 году в Хрустальном дворце.  </a:t>
            </a:r>
            <a:endParaRPr lang="ru-RU" sz="3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622175" y="3126238"/>
            <a:ext cx="932275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Породы собак</a:t>
            </a:r>
            <a:endParaRPr lang="ru-RU" sz="6000" dirty="0">
              <a:solidFill>
                <a:srgbClr val="FA9E1C"/>
              </a:solidFill>
            </a:endParaRP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377627" y="1654510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394" y="3766041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7"/>
          <p:cNvSpPr/>
          <p:nvPr/>
        </p:nvSpPr>
        <p:spPr>
          <a:xfrm>
            <a:off x="1942495" y="4944452"/>
            <a:ext cx="1856509" cy="107657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39" y="4709564"/>
            <a:ext cx="2134771" cy="1423181"/>
          </a:xfrm>
          <a:prstGeom prst="rect">
            <a:avLst/>
          </a:prstGeom>
        </p:spPr>
      </p:pic>
      <p:sp>
        <p:nvSpPr>
          <p:cNvPr id="42" name="Скругленный прямоугольник 7"/>
          <p:cNvSpPr/>
          <p:nvPr/>
        </p:nvSpPr>
        <p:spPr>
          <a:xfrm>
            <a:off x="5228205" y="4944957"/>
            <a:ext cx="1856509" cy="107657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7"/>
          <p:cNvSpPr/>
          <p:nvPr/>
        </p:nvSpPr>
        <p:spPr>
          <a:xfrm>
            <a:off x="8456718" y="4935906"/>
            <a:ext cx="1856509" cy="107657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163" y="4818474"/>
            <a:ext cx="1971404" cy="13142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731" y="4746027"/>
            <a:ext cx="2134771" cy="1423181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636777" y="-185558"/>
            <a:ext cx="108239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BD4A9B"/>
                </a:solidFill>
              </a:rPr>
              <a:t>Группы пород собак</a:t>
            </a:r>
            <a:endParaRPr lang="ru-RU" sz="3600" b="1" dirty="0">
              <a:solidFill>
                <a:srgbClr val="BD4A9B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19845" y="647981"/>
            <a:ext cx="1864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Охотничьи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978719" y="671292"/>
            <a:ext cx="1996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Служебные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092859" y="632383"/>
            <a:ext cx="2488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Декоративные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5770" y="2572853"/>
            <a:ext cx="2056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Немецкая овчарка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22"/>
          <p:cNvSpPr/>
          <p:nvPr/>
        </p:nvSpPr>
        <p:spPr>
          <a:xfrm>
            <a:off x="5607339" y="2540389"/>
            <a:ext cx="1111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Спаниэль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22"/>
          <p:cNvSpPr/>
          <p:nvPr/>
        </p:nvSpPr>
        <p:spPr>
          <a:xfrm>
            <a:off x="2179828" y="4354392"/>
            <a:ext cx="121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Ротвейлер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Rectangle 22"/>
          <p:cNvSpPr/>
          <p:nvPr/>
        </p:nvSpPr>
        <p:spPr>
          <a:xfrm>
            <a:off x="5721886" y="4363604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Борзая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Rectangle 22"/>
          <p:cNvSpPr/>
          <p:nvPr/>
        </p:nvSpPr>
        <p:spPr>
          <a:xfrm>
            <a:off x="8959251" y="2545515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Шпиц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8226886" y="4375583"/>
            <a:ext cx="2277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Йоркширский терьер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88" y="2939839"/>
            <a:ext cx="2134771" cy="142318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205" y="1194512"/>
            <a:ext cx="2134771" cy="142318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205" y="1116000"/>
            <a:ext cx="2134771" cy="142318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00" y="1133343"/>
            <a:ext cx="2134771" cy="142318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000" y="2952000"/>
            <a:ext cx="2134771" cy="142318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000" y="2953513"/>
            <a:ext cx="2134771" cy="142318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286004" y="6110866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Сенбернар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09784" y="6064179"/>
            <a:ext cx="704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Такса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28314" y="6078758"/>
            <a:ext cx="88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Пудель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9" grpId="0"/>
      <p:bldP spid="40" grpId="0"/>
      <p:bldP spid="4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3419</TotalTime>
  <Words>542</Words>
  <Application>Microsoft Office PowerPoint</Application>
  <PresentationFormat>Widescreen</PresentationFormat>
  <Paragraphs>124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Times New Roman</vt:lpstr>
      <vt:lpstr>Тема Office</vt:lpstr>
      <vt:lpstr>«Мы – твои друзья!»</vt:lpstr>
      <vt:lpstr>А знаете ли вы…</vt:lpstr>
      <vt:lpstr>PowerPoint Presentation</vt:lpstr>
      <vt:lpstr>PowerPoint Presentation</vt:lpstr>
      <vt:lpstr>Какие породы кошек вы знаете?</vt:lpstr>
      <vt:lpstr>Это интересно!</vt:lpstr>
      <vt:lpstr>Это интересно!</vt:lpstr>
      <vt:lpstr>PowerPoint Presentation</vt:lpstr>
      <vt:lpstr>Группы пород собак</vt:lpstr>
      <vt:lpstr>Это интересно!</vt:lpstr>
      <vt:lpstr>Это интересно!</vt:lpstr>
      <vt:lpstr>Породистый или беспородный питомец? Кого выбрать?</vt:lpstr>
      <vt:lpstr>PowerPoint Presentation</vt:lpstr>
      <vt:lpstr>Это семья Васи Петрова.  Они живут в городе в небольшой квартире.</vt:lpstr>
      <vt:lpstr>А это семья Пети Иванова. Они живут за городом  в собственном доме. </vt:lpstr>
      <vt:lpstr>PowerPoint Presentation</vt:lpstr>
      <vt:lpstr>PowerPoint Presentation</vt:lpstr>
      <vt:lpstr>PowerPoint Presentation</vt:lpstr>
      <vt:lpstr>Ассоциация или приют?</vt:lpstr>
      <vt:lpstr>Ответьте на вопросы: 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Anna Malaya</cp:lastModifiedBy>
  <cp:revision>191</cp:revision>
  <dcterms:created xsi:type="dcterms:W3CDTF">2018-12-12T13:26:03Z</dcterms:created>
  <dcterms:modified xsi:type="dcterms:W3CDTF">2019-03-29T13:55:17Z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